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9"/>
  </p:notesMasterIdLst>
  <p:sldIdLst>
    <p:sldId id="261" r:id="rId2"/>
    <p:sldId id="260" r:id="rId3"/>
    <p:sldId id="264" r:id="rId4"/>
    <p:sldId id="265" r:id="rId5"/>
    <p:sldId id="266" r:id="rId6"/>
    <p:sldId id="263" r:id="rId7"/>
    <p:sldId id="262" r:id="rId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E1D1A230-3F39-82FF-F05A-D5AFB9B7E275}" v="1516" dt="2021-04-01T10:25:18.855"/>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025" autoAdjust="0"/>
    <p:restoredTop sz="92634"/>
  </p:normalViewPr>
  <p:slideViewPr>
    <p:cSldViewPr snapToGrid="0" snapToObjects="1">
      <p:cViewPr varScale="1">
        <p:scale>
          <a:sx n="70" d="100"/>
          <a:sy n="70" d="100"/>
        </p:scale>
        <p:origin x="933" y="51"/>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5" Type="http://schemas.microsoft.com/office/2015/10/relationships/revisionInfo" Target="revisionInfo.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notesMaster" Target="notesMasters/notesMaster1.xml"/><Relationship Id="rId14"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Shiao Qin Tan" userId="S::a109010176@mail.shu.edu.tw::7ba875e7-ecdf-42f8-ae5d-fdae9159244b" providerId="AD" clId="Web-{E1D1A230-3F39-82FF-F05A-D5AFB9B7E275}"/>
    <pc:docChg chg="addSld modSld">
      <pc:chgData name="Shiao Qin Tan" userId="S::a109010176@mail.shu.edu.tw::7ba875e7-ecdf-42f8-ae5d-fdae9159244b" providerId="AD" clId="Web-{E1D1A230-3F39-82FF-F05A-D5AFB9B7E275}" dt="2021-04-01T10:25:17.777" v="923" actId="20577"/>
      <pc:docMkLst>
        <pc:docMk/>
      </pc:docMkLst>
      <pc:sldChg chg="addSp modSp">
        <pc:chgData name="Shiao Qin Tan" userId="S::a109010176@mail.shu.edu.tw::7ba875e7-ecdf-42f8-ae5d-fdae9159244b" providerId="AD" clId="Web-{E1D1A230-3F39-82FF-F05A-D5AFB9B7E275}" dt="2021-04-01T10:01:48.830" v="564" actId="20577"/>
        <pc:sldMkLst>
          <pc:docMk/>
          <pc:sldMk cId="1528837386" sldId="260"/>
        </pc:sldMkLst>
        <pc:spChg chg="add mod">
          <ac:chgData name="Shiao Qin Tan" userId="S::a109010176@mail.shu.edu.tw::7ba875e7-ecdf-42f8-ae5d-fdae9159244b" providerId="AD" clId="Web-{E1D1A230-3F39-82FF-F05A-D5AFB9B7E275}" dt="2021-04-01T09:24:29.178" v="132" actId="20577"/>
          <ac:spMkLst>
            <pc:docMk/>
            <pc:sldMk cId="1528837386" sldId="260"/>
            <ac:spMk id="2" creationId="{87667693-963C-4915-964B-A73BACD128F9}"/>
          </ac:spMkLst>
        </pc:spChg>
        <pc:spChg chg="mod">
          <ac:chgData name="Shiao Qin Tan" userId="S::a109010176@mail.shu.edu.tw::7ba875e7-ecdf-42f8-ae5d-fdae9159244b" providerId="AD" clId="Web-{E1D1A230-3F39-82FF-F05A-D5AFB9B7E275}" dt="2021-04-01T10:01:48.830" v="564" actId="20577"/>
          <ac:spMkLst>
            <pc:docMk/>
            <pc:sldMk cId="1528837386" sldId="260"/>
            <ac:spMk id="3" creationId="{AD5E29C4-5DA2-48AE-B2B9-DD998FC2C9D9}"/>
          </ac:spMkLst>
        </pc:spChg>
        <pc:spChg chg="mod">
          <ac:chgData name="Shiao Qin Tan" userId="S::a109010176@mail.shu.edu.tw::7ba875e7-ecdf-42f8-ae5d-fdae9159244b" providerId="AD" clId="Web-{E1D1A230-3F39-82FF-F05A-D5AFB9B7E275}" dt="2021-04-01T09:59:47.014" v="546" actId="20577"/>
          <ac:spMkLst>
            <pc:docMk/>
            <pc:sldMk cId="1528837386" sldId="260"/>
            <ac:spMk id="4" creationId="{69525315-2AC7-4744-8F04-C00AAF0B5E08}"/>
          </ac:spMkLst>
        </pc:spChg>
      </pc:sldChg>
      <pc:sldChg chg="addSp delSp modSp">
        <pc:chgData name="Shiao Qin Tan" userId="S::a109010176@mail.shu.edu.tw::7ba875e7-ecdf-42f8-ae5d-fdae9159244b" providerId="AD" clId="Web-{E1D1A230-3F39-82FF-F05A-D5AFB9B7E275}" dt="2021-04-01T10:24:51.245" v="921" actId="20577"/>
        <pc:sldMkLst>
          <pc:docMk/>
          <pc:sldMk cId="1426479192" sldId="263"/>
        </pc:sldMkLst>
        <pc:spChg chg="mod">
          <ac:chgData name="Shiao Qin Tan" userId="S::a109010176@mail.shu.edu.tw::7ba875e7-ecdf-42f8-ae5d-fdae9159244b" providerId="AD" clId="Web-{E1D1A230-3F39-82FF-F05A-D5AFB9B7E275}" dt="2021-04-01T10:24:51.245" v="921" actId="20577"/>
          <ac:spMkLst>
            <pc:docMk/>
            <pc:sldMk cId="1426479192" sldId="263"/>
            <ac:spMk id="2" creationId="{542DDD57-0DCE-174D-99BD-081EB25900A0}"/>
          </ac:spMkLst>
        </pc:spChg>
        <pc:spChg chg="mod">
          <ac:chgData name="Shiao Qin Tan" userId="S::a109010176@mail.shu.edu.tw::7ba875e7-ecdf-42f8-ae5d-fdae9159244b" providerId="AD" clId="Web-{E1D1A230-3F39-82FF-F05A-D5AFB9B7E275}" dt="2021-04-01T09:18:44.516" v="121"/>
          <ac:spMkLst>
            <pc:docMk/>
            <pc:sldMk cId="1426479192" sldId="263"/>
            <ac:spMk id="4" creationId="{69525315-2AC7-4744-8F04-C00AAF0B5E08}"/>
          </ac:spMkLst>
        </pc:spChg>
        <pc:spChg chg="add del">
          <ac:chgData name="Shiao Qin Tan" userId="S::a109010176@mail.shu.edu.tw::7ba875e7-ecdf-42f8-ae5d-fdae9159244b" providerId="AD" clId="Web-{E1D1A230-3F39-82FF-F05A-D5AFB9B7E275}" dt="2021-04-01T09:18:44.516" v="121"/>
          <ac:spMkLst>
            <pc:docMk/>
            <pc:sldMk cId="1426479192" sldId="263"/>
            <ac:spMk id="53" creationId="{8FC9BE17-9A7B-462D-AE50-3D8777387304}"/>
          </ac:spMkLst>
        </pc:spChg>
        <pc:spChg chg="add del">
          <ac:chgData name="Shiao Qin Tan" userId="S::a109010176@mail.shu.edu.tw::7ba875e7-ecdf-42f8-ae5d-fdae9159244b" providerId="AD" clId="Web-{E1D1A230-3F39-82FF-F05A-D5AFB9B7E275}" dt="2021-04-01T09:18:44.516" v="121"/>
          <ac:spMkLst>
            <pc:docMk/>
            <pc:sldMk cId="1426479192" sldId="263"/>
            <ac:spMk id="55" creationId="{3EBE8569-6AEC-4B8C-8D53-2DE337CDBA65}"/>
          </ac:spMkLst>
        </pc:spChg>
        <pc:spChg chg="add del">
          <ac:chgData name="Shiao Qin Tan" userId="S::a109010176@mail.shu.edu.tw::7ba875e7-ecdf-42f8-ae5d-fdae9159244b" providerId="AD" clId="Web-{E1D1A230-3F39-82FF-F05A-D5AFB9B7E275}" dt="2021-04-01T09:18:44.516" v="121"/>
          <ac:spMkLst>
            <pc:docMk/>
            <pc:sldMk cId="1426479192" sldId="263"/>
            <ac:spMk id="57" creationId="{55D4142C-5077-457F-A6AD-3FECFDB39685}"/>
          </ac:spMkLst>
        </pc:spChg>
        <pc:spChg chg="add del">
          <ac:chgData name="Shiao Qin Tan" userId="S::a109010176@mail.shu.edu.tw::7ba875e7-ecdf-42f8-ae5d-fdae9159244b" providerId="AD" clId="Web-{E1D1A230-3F39-82FF-F05A-D5AFB9B7E275}" dt="2021-04-01T09:18:44.516" v="121"/>
          <ac:spMkLst>
            <pc:docMk/>
            <pc:sldMk cId="1426479192" sldId="263"/>
            <ac:spMk id="59" creationId="{7A5F0580-5EE9-419F-96EE-B6529EF6E7D0}"/>
          </ac:spMkLst>
        </pc:spChg>
        <pc:spChg chg="add del">
          <ac:chgData name="Shiao Qin Tan" userId="S::a109010176@mail.shu.edu.tw::7ba875e7-ecdf-42f8-ae5d-fdae9159244b" providerId="AD" clId="Web-{E1D1A230-3F39-82FF-F05A-D5AFB9B7E275}" dt="2021-04-01T09:18:44.516" v="121"/>
          <ac:spMkLst>
            <pc:docMk/>
            <pc:sldMk cId="1426479192" sldId="263"/>
            <ac:spMk id="64" creationId="{F56F5174-31D9-4DBB-AAB7-A1FD7BDB1352}"/>
          </ac:spMkLst>
        </pc:spChg>
        <pc:spChg chg="add del">
          <ac:chgData name="Shiao Qin Tan" userId="S::a109010176@mail.shu.edu.tw::7ba875e7-ecdf-42f8-ae5d-fdae9159244b" providerId="AD" clId="Web-{E1D1A230-3F39-82FF-F05A-D5AFB9B7E275}" dt="2021-04-01T09:18:44.516" v="121"/>
          <ac:spMkLst>
            <pc:docMk/>
            <pc:sldMk cId="1426479192" sldId="263"/>
            <ac:spMk id="68" creationId="{F9A95BEE-6BB1-4A28-A8E6-A34B2E42EF87}"/>
          </ac:spMkLst>
        </pc:spChg>
        <pc:picChg chg="mod ord">
          <ac:chgData name="Shiao Qin Tan" userId="S::a109010176@mail.shu.edu.tw::7ba875e7-ecdf-42f8-ae5d-fdae9159244b" providerId="AD" clId="Web-{E1D1A230-3F39-82FF-F05A-D5AFB9B7E275}" dt="2021-04-01T09:18:44.516" v="121"/>
          <ac:picMkLst>
            <pc:docMk/>
            <pc:sldMk cId="1426479192" sldId="263"/>
            <ac:picMk id="8" creationId="{F582363B-549A-7843-9FFF-E2DCB3411272}"/>
          </ac:picMkLst>
        </pc:picChg>
        <pc:picChg chg="add del">
          <ac:chgData name="Shiao Qin Tan" userId="S::a109010176@mail.shu.edu.tw::7ba875e7-ecdf-42f8-ae5d-fdae9159244b" providerId="AD" clId="Web-{E1D1A230-3F39-82FF-F05A-D5AFB9B7E275}" dt="2021-04-01T09:18:44.516" v="121"/>
          <ac:picMkLst>
            <pc:docMk/>
            <pc:sldMk cId="1426479192" sldId="263"/>
            <ac:picMk id="66" creationId="{AE113210-7872-481A-ADE6-3A05CCAF5EB2}"/>
          </ac:picMkLst>
        </pc:picChg>
      </pc:sldChg>
      <pc:sldChg chg="addSp delSp modSp">
        <pc:chgData name="Shiao Qin Tan" userId="S::a109010176@mail.shu.edu.tw::7ba875e7-ecdf-42f8-ae5d-fdae9159244b" providerId="AD" clId="Web-{E1D1A230-3F39-82FF-F05A-D5AFB9B7E275}" dt="2021-04-01T09:34:58.532" v="313" actId="14100"/>
        <pc:sldMkLst>
          <pc:docMk/>
          <pc:sldMk cId="3603209966" sldId="264"/>
        </pc:sldMkLst>
        <pc:spChg chg="mod">
          <ac:chgData name="Shiao Qin Tan" userId="S::a109010176@mail.shu.edu.tw::7ba875e7-ecdf-42f8-ae5d-fdae9159244b" providerId="AD" clId="Web-{E1D1A230-3F39-82FF-F05A-D5AFB9B7E275}" dt="2021-04-01T09:04:12.299" v="2" actId="20577"/>
          <ac:spMkLst>
            <pc:docMk/>
            <pc:sldMk cId="3603209966" sldId="264"/>
            <ac:spMk id="4" creationId="{69525315-2AC7-4744-8F04-C00AAF0B5E08}"/>
          </ac:spMkLst>
        </pc:spChg>
        <pc:spChg chg="add del">
          <ac:chgData name="Shiao Qin Tan" userId="S::a109010176@mail.shu.edu.tw::7ba875e7-ecdf-42f8-ae5d-fdae9159244b" providerId="AD" clId="Web-{E1D1A230-3F39-82FF-F05A-D5AFB9B7E275}" dt="2021-04-01T09:13:33.667" v="100"/>
          <ac:spMkLst>
            <pc:docMk/>
            <pc:sldMk cId="3603209966" sldId="264"/>
            <ac:spMk id="5" creationId="{1BB322FA-A396-4075-A58D-9A1F33D25C59}"/>
          </ac:spMkLst>
        </pc:spChg>
        <pc:spChg chg="mod">
          <ac:chgData name="Shiao Qin Tan" userId="S::a109010176@mail.shu.edu.tw::7ba875e7-ecdf-42f8-ae5d-fdae9159244b" providerId="AD" clId="Web-{E1D1A230-3F39-82FF-F05A-D5AFB9B7E275}" dt="2021-04-01T09:34:19.797" v="310" actId="1076"/>
          <ac:spMkLst>
            <pc:docMk/>
            <pc:sldMk cId="3603209966" sldId="264"/>
            <ac:spMk id="7" creationId="{9B2F0ABE-AD3D-409F-809D-73F76E74E235}"/>
          </ac:spMkLst>
        </pc:spChg>
        <pc:picChg chg="mod">
          <ac:chgData name="Shiao Qin Tan" userId="S::a109010176@mail.shu.edu.tw::7ba875e7-ecdf-42f8-ae5d-fdae9159244b" providerId="AD" clId="Web-{E1D1A230-3F39-82FF-F05A-D5AFB9B7E275}" dt="2021-04-01T09:34:58.532" v="313" actId="14100"/>
          <ac:picMkLst>
            <pc:docMk/>
            <pc:sldMk cId="3603209966" sldId="264"/>
            <ac:picMk id="6" creationId="{A279C423-0A33-8746-B7A9-858390DB78A9}"/>
          </ac:picMkLst>
        </pc:picChg>
      </pc:sldChg>
      <pc:sldChg chg="addSp delSp modSp">
        <pc:chgData name="Shiao Qin Tan" userId="S::a109010176@mail.shu.edu.tw::7ba875e7-ecdf-42f8-ae5d-fdae9159244b" providerId="AD" clId="Web-{E1D1A230-3F39-82FF-F05A-D5AFB9B7E275}" dt="2021-04-01T10:25:17.777" v="923" actId="20577"/>
        <pc:sldMkLst>
          <pc:docMk/>
          <pc:sldMk cId="3563553512" sldId="265"/>
        </pc:sldMkLst>
        <pc:spChg chg="del">
          <ac:chgData name="Shiao Qin Tan" userId="S::a109010176@mail.shu.edu.tw::7ba875e7-ecdf-42f8-ae5d-fdae9159244b" providerId="AD" clId="Web-{E1D1A230-3F39-82FF-F05A-D5AFB9B7E275}" dt="2021-04-01T09:06:58.754" v="27"/>
          <ac:spMkLst>
            <pc:docMk/>
            <pc:sldMk cId="3563553512" sldId="265"/>
            <ac:spMk id="2" creationId="{C88C3288-9EF5-44C0-B978-5BA7E6AEB2E2}"/>
          </ac:spMkLst>
        </pc:spChg>
        <pc:spChg chg="add mod">
          <ac:chgData name="Shiao Qin Tan" userId="S::a109010176@mail.shu.edu.tw::7ba875e7-ecdf-42f8-ae5d-fdae9159244b" providerId="AD" clId="Web-{E1D1A230-3F39-82FF-F05A-D5AFB9B7E275}" dt="2021-04-01T10:25:17.777" v="923" actId="20577"/>
          <ac:spMkLst>
            <pc:docMk/>
            <pc:sldMk cId="3563553512" sldId="265"/>
            <ac:spMk id="3" creationId="{5ACA885B-C3C1-4380-A5C3-A06A421F5FBB}"/>
          </ac:spMkLst>
        </pc:spChg>
        <pc:picChg chg="add mod">
          <ac:chgData name="Shiao Qin Tan" userId="S::a109010176@mail.shu.edu.tw::7ba875e7-ecdf-42f8-ae5d-fdae9159244b" providerId="AD" clId="Web-{E1D1A230-3F39-82FF-F05A-D5AFB9B7E275}" dt="2021-04-01T09:46:40.147" v="459" actId="14100"/>
          <ac:picMkLst>
            <pc:docMk/>
            <pc:sldMk cId="3563553512" sldId="265"/>
            <ac:picMk id="2" creationId="{467F8F21-814D-495A-8964-713F561F52BA}"/>
          </ac:picMkLst>
        </pc:picChg>
        <pc:picChg chg="del mod">
          <ac:chgData name="Shiao Qin Tan" userId="S::a109010176@mail.shu.edu.tw::7ba875e7-ecdf-42f8-ae5d-fdae9159244b" providerId="AD" clId="Web-{E1D1A230-3F39-82FF-F05A-D5AFB9B7E275}" dt="2021-04-01T09:42:37.734" v="441"/>
          <ac:picMkLst>
            <pc:docMk/>
            <pc:sldMk cId="3563553512" sldId="265"/>
            <ac:picMk id="6" creationId="{F1B3EC4E-26DA-464E-B476-662F3ADC3E27}"/>
          </ac:picMkLst>
        </pc:picChg>
      </pc:sldChg>
      <pc:sldChg chg="addSp delSp modSp add replId">
        <pc:chgData name="Shiao Qin Tan" userId="S::a109010176@mail.shu.edu.tw::7ba875e7-ecdf-42f8-ae5d-fdae9159244b" providerId="AD" clId="Web-{E1D1A230-3F39-82FF-F05A-D5AFB9B7E275}" dt="2021-04-01T10:16:28.558" v="804" actId="1076"/>
        <pc:sldMkLst>
          <pc:docMk/>
          <pc:sldMk cId="3194638649" sldId="266"/>
        </pc:sldMkLst>
        <pc:spChg chg="mod">
          <ac:chgData name="Shiao Qin Tan" userId="S::a109010176@mail.shu.edu.tw::7ba875e7-ecdf-42f8-ae5d-fdae9159244b" providerId="AD" clId="Web-{E1D1A230-3F39-82FF-F05A-D5AFB9B7E275}" dt="2021-04-01T10:16:28.558" v="804" actId="1076"/>
          <ac:spMkLst>
            <pc:docMk/>
            <pc:sldMk cId="3194638649" sldId="266"/>
            <ac:spMk id="3" creationId="{5ACA885B-C3C1-4380-A5C3-A06A421F5FBB}"/>
          </ac:spMkLst>
        </pc:spChg>
        <pc:spChg chg="mod">
          <ac:chgData name="Shiao Qin Tan" userId="S::a109010176@mail.shu.edu.tw::7ba875e7-ecdf-42f8-ae5d-fdae9159244b" providerId="AD" clId="Web-{E1D1A230-3F39-82FF-F05A-D5AFB9B7E275}" dt="2021-04-01T10:05:44.759" v="571" actId="20577"/>
          <ac:spMkLst>
            <pc:docMk/>
            <pc:sldMk cId="3194638649" sldId="266"/>
            <ac:spMk id="4" creationId="{69525315-2AC7-4744-8F04-C00AAF0B5E08}"/>
          </ac:spMkLst>
        </pc:spChg>
        <pc:picChg chg="add mod">
          <ac:chgData name="Shiao Qin Tan" userId="S::a109010176@mail.shu.edu.tw::7ba875e7-ecdf-42f8-ae5d-fdae9159244b" providerId="AD" clId="Web-{E1D1A230-3F39-82FF-F05A-D5AFB9B7E275}" dt="2021-04-01T10:11:04.987" v="609" actId="1076"/>
          <ac:picMkLst>
            <pc:docMk/>
            <pc:sldMk cId="3194638649" sldId="266"/>
            <ac:picMk id="2" creationId="{D48A340C-66BB-40D9-89F2-11C0800F5DBB}"/>
          </ac:picMkLst>
        </pc:picChg>
        <pc:picChg chg="del">
          <ac:chgData name="Shiao Qin Tan" userId="S::a109010176@mail.shu.edu.tw::7ba875e7-ecdf-42f8-ae5d-fdae9159244b" providerId="AD" clId="Web-{E1D1A230-3F39-82FF-F05A-D5AFB9B7E275}" dt="2021-04-01T09:19:50.751" v="123"/>
          <ac:picMkLst>
            <pc:docMk/>
            <pc:sldMk cId="3194638649" sldId="266"/>
            <ac:picMk id="6" creationId="{F1B3EC4E-26DA-464E-B476-662F3ADC3E27}"/>
          </ac:picMkLst>
        </pc:picChg>
      </pc:sldChg>
    </pc:docChg>
  </pc:docChgLst>
</pc:chgInfo>
</file>

<file path=ppt/media/image1.png>
</file>

<file path=ppt/media/image2.png>
</file>

<file path=ppt/media/image3.png>
</file>

<file path=ppt/media/image4.pn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A4F1BF3-0914-4E40-8095-BA541E87A192}" type="datetimeFigureOut">
              <a:rPr lang="en-US" smtClean="0"/>
              <a:t>4/1/2021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2238C05-8B04-4716-A369-3A5623CE94EC}" type="slidenum">
              <a:rPr lang="en-US" smtClean="0"/>
              <a:t>‹#›</a:t>
            </a:fld>
            <a:endParaRPr lang="en-US"/>
          </a:p>
        </p:txBody>
      </p:sp>
    </p:spTree>
    <p:extLst>
      <p:ext uri="{BB962C8B-B14F-4D97-AF65-F5344CB8AC3E}">
        <p14:creationId xmlns:p14="http://schemas.microsoft.com/office/powerpoint/2010/main" val="50691461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2238C05-8B04-4716-A369-3A5623CE94EC}" type="slidenum">
              <a:rPr lang="en-US" smtClean="0"/>
              <a:t>4</a:t>
            </a:fld>
            <a:endParaRPr lang="en-US"/>
          </a:p>
        </p:txBody>
      </p:sp>
    </p:spTree>
    <p:extLst>
      <p:ext uri="{BB962C8B-B14F-4D97-AF65-F5344CB8AC3E}">
        <p14:creationId xmlns:p14="http://schemas.microsoft.com/office/powerpoint/2010/main" val="84277025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2238C05-8B04-4716-A369-3A5623CE94EC}" type="slidenum">
              <a:rPr lang="en-US" smtClean="0"/>
              <a:t>5</a:t>
            </a:fld>
            <a:endParaRPr lang="en-US"/>
          </a:p>
        </p:txBody>
      </p:sp>
    </p:spTree>
    <p:extLst>
      <p:ext uri="{BB962C8B-B14F-4D97-AF65-F5344CB8AC3E}">
        <p14:creationId xmlns:p14="http://schemas.microsoft.com/office/powerpoint/2010/main" val="73102468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C52C81-CB69-214E-A0BF-F03E7C6B6237}"/>
              </a:ext>
            </a:extLst>
          </p:cNvPr>
          <p:cNvSpPr>
            <a:spLocks noGrp="1"/>
          </p:cNvSpPr>
          <p:nvPr>
            <p:ph type="ctrTitle"/>
          </p:nvPr>
        </p:nvSpPr>
        <p:spPr>
          <a:xfrm>
            <a:off x="1524000" y="1122363"/>
            <a:ext cx="9144000" cy="2387600"/>
          </a:xfrm>
        </p:spPr>
        <p:txBody>
          <a:bodyPr anchor="b"/>
          <a:lstStyle>
            <a:lvl1pPr algn="ctr">
              <a:defRPr sz="6000"/>
            </a:lvl1pPr>
          </a:lstStyle>
          <a:p>
            <a:r>
              <a:rPr lang="en-GB"/>
              <a:t>Click to edit Master title style</a:t>
            </a:r>
            <a:endParaRPr lang="en-US"/>
          </a:p>
        </p:txBody>
      </p:sp>
      <p:sp>
        <p:nvSpPr>
          <p:cNvPr id="3" name="Subtitle 2">
            <a:extLst>
              <a:ext uri="{FF2B5EF4-FFF2-40B4-BE49-F238E27FC236}">
                <a16:creationId xmlns:a16="http://schemas.microsoft.com/office/drawing/2014/main" id="{835E26D2-2A96-7543-8A8D-01144ABEBF88}"/>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en-US"/>
          </a:p>
        </p:txBody>
      </p:sp>
      <p:sp>
        <p:nvSpPr>
          <p:cNvPr id="4" name="Date Placeholder 3">
            <a:extLst>
              <a:ext uri="{FF2B5EF4-FFF2-40B4-BE49-F238E27FC236}">
                <a16:creationId xmlns:a16="http://schemas.microsoft.com/office/drawing/2014/main" id="{1FC3B613-DBB5-304F-8098-3D20C86EFE53}"/>
              </a:ext>
            </a:extLst>
          </p:cNvPr>
          <p:cNvSpPr>
            <a:spLocks noGrp="1"/>
          </p:cNvSpPr>
          <p:nvPr>
            <p:ph type="dt" sz="half" idx="10"/>
          </p:nvPr>
        </p:nvSpPr>
        <p:spPr/>
        <p:txBody>
          <a:bodyPr/>
          <a:lstStyle/>
          <a:p>
            <a:fld id="{4EADA6EB-8334-0D46-BC93-4013ABCB6F9C}" type="datetimeFigureOut">
              <a:rPr lang="en-US" smtClean="0"/>
              <a:t>4/1/2021</a:t>
            </a:fld>
            <a:endParaRPr lang="en-US"/>
          </a:p>
        </p:txBody>
      </p:sp>
      <p:sp>
        <p:nvSpPr>
          <p:cNvPr id="5" name="Footer Placeholder 4">
            <a:extLst>
              <a:ext uri="{FF2B5EF4-FFF2-40B4-BE49-F238E27FC236}">
                <a16:creationId xmlns:a16="http://schemas.microsoft.com/office/drawing/2014/main" id="{A86DBD75-F486-3341-80FE-1489C618D39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E9472F4-F256-A543-84C6-A61A222DC257}"/>
              </a:ext>
            </a:extLst>
          </p:cNvPr>
          <p:cNvSpPr>
            <a:spLocks noGrp="1"/>
          </p:cNvSpPr>
          <p:nvPr>
            <p:ph type="sldNum" sz="quarter" idx="12"/>
          </p:nvPr>
        </p:nvSpPr>
        <p:spPr/>
        <p:txBody>
          <a:bodyPr/>
          <a:lstStyle/>
          <a:p>
            <a:fld id="{7DF5988A-D34F-9B4A-AF6D-C7DB88300524}" type="slidenum">
              <a:rPr lang="en-US" smtClean="0"/>
              <a:t>‹#›</a:t>
            </a:fld>
            <a:endParaRPr lang="en-US"/>
          </a:p>
        </p:txBody>
      </p:sp>
    </p:spTree>
    <p:extLst>
      <p:ext uri="{BB962C8B-B14F-4D97-AF65-F5344CB8AC3E}">
        <p14:creationId xmlns:p14="http://schemas.microsoft.com/office/powerpoint/2010/main" val="289995022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81EFC5-19DB-CD4D-986A-B7DA28F6C896}"/>
              </a:ext>
            </a:extLst>
          </p:cNvPr>
          <p:cNvSpPr>
            <a:spLocks noGrp="1"/>
          </p:cNvSpPr>
          <p:nvPr>
            <p:ph type="title"/>
          </p:nvPr>
        </p:nvSpPr>
        <p:spPr/>
        <p:txBody>
          <a:bodyPr/>
          <a:lstStyle/>
          <a:p>
            <a:r>
              <a:rPr lang="en-GB"/>
              <a:t>Click to edit Master title style</a:t>
            </a:r>
            <a:endParaRPr lang="en-US"/>
          </a:p>
        </p:txBody>
      </p:sp>
      <p:sp>
        <p:nvSpPr>
          <p:cNvPr id="3" name="Vertical Text Placeholder 2">
            <a:extLst>
              <a:ext uri="{FF2B5EF4-FFF2-40B4-BE49-F238E27FC236}">
                <a16:creationId xmlns:a16="http://schemas.microsoft.com/office/drawing/2014/main" id="{15BD7BAC-44AA-1D40-AF91-3B86329C98DD}"/>
              </a:ext>
            </a:extLst>
          </p:cNvPr>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10EB4B45-9C7B-CE40-BBFE-B692CD957984}"/>
              </a:ext>
            </a:extLst>
          </p:cNvPr>
          <p:cNvSpPr>
            <a:spLocks noGrp="1"/>
          </p:cNvSpPr>
          <p:nvPr>
            <p:ph type="dt" sz="half" idx="10"/>
          </p:nvPr>
        </p:nvSpPr>
        <p:spPr/>
        <p:txBody>
          <a:bodyPr/>
          <a:lstStyle/>
          <a:p>
            <a:fld id="{4EADA6EB-8334-0D46-BC93-4013ABCB6F9C}" type="datetimeFigureOut">
              <a:rPr lang="en-US" smtClean="0"/>
              <a:t>4/1/2021</a:t>
            </a:fld>
            <a:endParaRPr lang="en-US"/>
          </a:p>
        </p:txBody>
      </p:sp>
      <p:sp>
        <p:nvSpPr>
          <p:cNvPr id="5" name="Footer Placeholder 4">
            <a:extLst>
              <a:ext uri="{FF2B5EF4-FFF2-40B4-BE49-F238E27FC236}">
                <a16:creationId xmlns:a16="http://schemas.microsoft.com/office/drawing/2014/main" id="{FB3C07E0-49CD-FC47-A85C-A4ED44E1ECE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47FEB32-CC64-134A-9ECE-40D013A9207F}"/>
              </a:ext>
            </a:extLst>
          </p:cNvPr>
          <p:cNvSpPr>
            <a:spLocks noGrp="1"/>
          </p:cNvSpPr>
          <p:nvPr>
            <p:ph type="sldNum" sz="quarter" idx="12"/>
          </p:nvPr>
        </p:nvSpPr>
        <p:spPr/>
        <p:txBody>
          <a:bodyPr/>
          <a:lstStyle/>
          <a:p>
            <a:fld id="{7DF5988A-D34F-9B4A-AF6D-C7DB88300524}" type="slidenum">
              <a:rPr lang="en-US" smtClean="0"/>
              <a:t>‹#›</a:t>
            </a:fld>
            <a:endParaRPr lang="en-US"/>
          </a:p>
        </p:txBody>
      </p:sp>
    </p:spTree>
    <p:extLst>
      <p:ext uri="{BB962C8B-B14F-4D97-AF65-F5344CB8AC3E}">
        <p14:creationId xmlns:p14="http://schemas.microsoft.com/office/powerpoint/2010/main" val="368322585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A8AF6BE3-4AAE-3C4E-9005-C3229A7889E3}"/>
              </a:ext>
            </a:extLst>
          </p:cNvPr>
          <p:cNvSpPr>
            <a:spLocks noGrp="1"/>
          </p:cNvSpPr>
          <p:nvPr>
            <p:ph type="title" orient="vert"/>
          </p:nvPr>
        </p:nvSpPr>
        <p:spPr>
          <a:xfrm>
            <a:off x="8724900" y="365125"/>
            <a:ext cx="2628900" cy="5811838"/>
          </a:xfrm>
        </p:spPr>
        <p:txBody>
          <a:bodyPr vert="eaVert"/>
          <a:lstStyle/>
          <a:p>
            <a:r>
              <a:rPr lang="en-GB"/>
              <a:t>Click to edit Master title style</a:t>
            </a:r>
            <a:endParaRPr lang="en-US"/>
          </a:p>
        </p:txBody>
      </p:sp>
      <p:sp>
        <p:nvSpPr>
          <p:cNvPr id="3" name="Vertical Text Placeholder 2">
            <a:extLst>
              <a:ext uri="{FF2B5EF4-FFF2-40B4-BE49-F238E27FC236}">
                <a16:creationId xmlns:a16="http://schemas.microsoft.com/office/drawing/2014/main" id="{4F151C08-8862-A74C-84E0-4544F2BC0FDA}"/>
              </a:ext>
            </a:extLst>
          </p:cNvPr>
          <p:cNvSpPr>
            <a:spLocks noGrp="1"/>
          </p:cNvSpPr>
          <p:nvPr>
            <p:ph type="body" orient="vert" idx="1"/>
          </p:nvPr>
        </p:nvSpPr>
        <p:spPr>
          <a:xfrm>
            <a:off x="838200" y="365125"/>
            <a:ext cx="7734300" cy="5811838"/>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51254F1A-9EC7-5242-9ED9-66E634FF7F25}"/>
              </a:ext>
            </a:extLst>
          </p:cNvPr>
          <p:cNvSpPr>
            <a:spLocks noGrp="1"/>
          </p:cNvSpPr>
          <p:nvPr>
            <p:ph type="dt" sz="half" idx="10"/>
          </p:nvPr>
        </p:nvSpPr>
        <p:spPr/>
        <p:txBody>
          <a:bodyPr/>
          <a:lstStyle/>
          <a:p>
            <a:fld id="{4EADA6EB-8334-0D46-BC93-4013ABCB6F9C}" type="datetimeFigureOut">
              <a:rPr lang="en-US" smtClean="0"/>
              <a:t>4/1/2021</a:t>
            </a:fld>
            <a:endParaRPr lang="en-US"/>
          </a:p>
        </p:txBody>
      </p:sp>
      <p:sp>
        <p:nvSpPr>
          <p:cNvPr id="5" name="Footer Placeholder 4">
            <a:extLst>
              <a:ext uri="{FF2B5EF4-FFF2-40B4-BE49-F238E27FC236}">
                <a16:creationId xmlns:a16="http://schemas.microsoft.com/office/drawing/2014/main" id="{32BCFC85-259D-1946-9FF3-D0291B4A3D8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21AACAE-6BCE-424E-8B42-10C2D5AD17A2}"/>
              </a:ext>
            </a:extLst>
          </p:cNvPr>
          <p:cNvSpPr>
            <a:spLocks noGrp="1"/>
          </p:cNvSpPr>
          <p:nvPr>
            <p:ph type="sldNum" sz="quarter" idx="12"/>
          </p:nvPr>
        </p:nvSpPr>
        <p:spPr/>
        <p:txBody>
          <a:bodyPr/>
          <a:lstStyle/>
          <a:p>
            <a:fld id="{7DF5988A-D34F-9B4A-AF6D-C7DB88300524}" type="slidenum">
              <a:rPr lang="en-US" smtClean="0"/>
              <a:t>‹#›</a:t>
            </a:fld>
            <a:endParaRPr lang="en-US"/>
          </a:p>
        </p:txBody>
      </p:sp>
    </p:spTree>
    <p:extLst>
      <p:ext uri="{BB962C8B-B14F-4D97-AF65-F5344CB8AC3E}">
        <p14:creationId xmlns:p14="http://schemas.microsoft.com/office/powerpoint/2010/main" val="110977377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F1646D-A234-D944-8292-E0FD15B0AAB9}"/>
              </a:ext>
            </a:extLst>
          </p:cNvPr>
          <p:cNvSpPr>
            <a:spLocks noGrp="1"/>
          </p:cNvSpPr>
          <p:nvPr>
            <p:ph type="title"/>
          </p:nvPr>
        </p:nvSpPr>
        <p:spPr/>
        <p:txBody>
          <a:bodyPr/>
          <a:lstStyle/>
          <a:p>
            <a:r>
              <a:rPr lang="en-GB"/>
              <a:t>Click to edit Master title style</a:t>
            </a:r>
            <a:endParaRPr lang="en-US"/>
          </a:p>
        </p:txBody>
      </p:sp>
      <p:sp>
        <p:nvSpPr>
          <p:cNvPr id="3" name="Content Placeholder 2">
            <a:extLst>
              <a:ext uri="{FF2B5EF4-FFF2-40B4-BE49-F238E27FC236}">
                <a16:creationId xmlns:a16="http://schemas.microsoft.com/office/drawing/2014/main" id="{116ABAE1-3280-0A4F-A528-6E5DB49D9979}"/>
              </a:ext>
            </a:extLst>
          </p:cNvPr>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DA410619-C9F5-464E-A7A8-E45CA8B7E22A}"/>
              </a:ext>
            </a:extLst>
          </p:cNvPr>
          <p:cNvSpPr>
            <a:spLocks noGrp="1"/>
          </p:cNvSpPr>
          <p:nvPr>
            <p:ph type="dt" sz="half" idx="10"/>
          </p:nvPr>
        </p:nvSpPr>
        <p:spPr/>
        <p:txBody>
          <a:bodyPr/>
          <a:lstStyle/>
          <a:p>
            <a:fld id="{4EADA6EB-8334-0D46-BC93-4013ABCB6F9C}" type="datetimeFigureOut">
              <a:rPr lang="en-US" smtClean="0"/>
              <a:t>4/1/2021</a:t>
            </a:fld>
            <a:endParaRPr lang="en-US"/>
          </a:p>
        </p:txBody>
      </p:sp>
      <p:sp>
        <p:nvSpPr>
          <p:cNvPr id="5" name="Footer Placeholder 4">
            <a:extLst>
              <a:ext uri="{FF2B5EF4-FFF2-40B4-BE49-F238E27FC236}">
                <a16:creationId xmlns:a16="http://schemas.microsoft.com/office/drawing/2014/main" id="{0A9700C6-7314-3D4B-95F3-AA282FE9C09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476A311-E9CD-3D40-AB7B-4960E6C4D50D}"/>
              </a:ext>
            </a:extLst>
          </p:cNvPr>
          <p:cNvSpPr>
            <a:spLocks noGrp="1"/>
          </p:cNvSpPr>
          <p:nvPr>
            <p:ph type="sldNum" sz="quarter" idx="12"/>
          </p:nvPr>
        </p:nvSpPr>
        <p:spPr/>
        <p:txBody>
          <a:bodyPr/>
          <a:lstStyle/>
          <a:p>
            <a:fld id="{7DF5988A-D34F-9B4A-AF6D-C7DB88300524}" type="slidenum">
              <a:rPr lang="en-US" smtClean="0"/>
              <a:t>‹#›</a:t>
            </a:fld>
            <a:endParaRPr lang="en-US"/>
          </a:p>
        </p:txBody>
      </p:sp>
    </p:spTree>
    <p:extLst>
      <p:ext uri="{BB962C8B-B14F-4D97-AF65-F5344CB8AC3E}">
        <p14:creationId xmlns:p14="http://schemas.microsoft.com/office/powerpoint/2010/main" val="23746489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195543-881E-724C-9E49-CD0F92C21A75}"/>
              </a:ext>
            </a:extLst>
          </p:cNvPr>
          <p:cNvSpPr>
            <a:spLocks noGrp="1"/>
          </p:cNvSpPr>
          <p:nvPr>
            <p:ph type="title"/>
          </p:nvPr>
        </p:nvSpPr>
        <p:spPr>
          <a:xfrm>
            <a:off x="831850" y="1709738"/>
            <a:ext cx="10515600" cy="2852737"/>
          </a:xfrm>
        </p:spPr>
        <p:txBody>
          <a:bodyPr anchor="b"/>
          <a:lstStyle>
            <a:lvl1pPr>
              <a:defRPr sz="6000"/>
            </a:lvl1pPr>
          </a:lstStyle>
          <a:p>
            <a:r>
              <a:rPr lang="en-GB"/>
              <a:t>Click to edit Master title style</a:t>
            </a:r>
            <a:endParaRPr lang="en-US"/>
          </a:p>
        </p:txBody>
      </p:sp>
      <p:sp>
        <p:nvSpPr>
          <p:cNvPr id="3" name="Text Placeholder 2">
            <a:extLst>
              <a:ext uri="{FF2B5EF4-FFF2-40B4-BE49-F238E27FC236}">
                <a16:creationId xmlns:a16="http://schemas.microsoft.com/office/drawing/2014/main" id="{0B9B87F8-3E8D-7E44-B1C2-3833AA9E7CFF}"/>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GB"/>
              <a:t>Click to edit Master text styles</a:t>
            </a:r>
          </a:p>
        </p:txBody>
      </p:sp>
      <p:sp>
        <p:nvSpPr>
          <p:cNvPr id="4" name="Date Placeholder 3">
            <a:extLst>
              <a:ext uri="{FF2B5EF4-FFF2-40B4-BE49-F238E27FC236}">
                <a16:creationId xmlns:a16="http://schemas.microsoft.com/office/drawing/2014/main" id="{F127EB55-9CCA-DB47-8D6A-6DB846AEE3CB}"/>
              </a:ext>
            </a:extLst>
          </p:cNvPr>
          <p:cNvSpPr>
            <a:spLocks noGrp="1"/>
          </p:cNvSpPr>
          <p:nvPr>
            <p:ph type="dt" sz="half" idx="10"/>
          </p:nvPr>
        </p:nvSpPr>
        <p:spPr/>
        <p:txBody>
          <a:bodyPr/>
          <a:lstStyle/>
          <a:p>
            <a:fld id="{4EADA6EB-8334-0D46-BC93-4013ABCB6F9C}" type="datetimeFigureOut">
              <a:rPr lang="en-US" smtClean="0"/>
              <a:t>4/1/2021</a:t>
            </a:fld>
            <a:endParaRPr lang="en-US"/>
          </a:p>
        </p:txBody>
      </p:sp>
      <p:sp>
        <p:nvSpPr>
          <p:cNvPr id="5" name="Footer Placeholder 4">
            <a:extLst>
              <a:ext uri="{FF2B5EF4-FFF2-40B4-BE49-F238E27FC236}">
                <a16:creationId xmlns:a16="http://schemas.microsoft.com/office/drawing/2014/main" id="{911DAC3E-C1B0-B349-869E-14131D2698C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C4839D7-84C0-0D4F-AB79-BC78EEFFEBFB}"/>
              </a:ext>
            </a:extLst>
          </p:cNvPr>
          <p:cNvSpPr>
            <a:spLocks noGrp="1"/>
          </p:cNvSpPr>
          <p:nvPr>
            <p:ph type="sldNum" sz="quarter" idx="12"/>
          </p:nvPr>
        </p:nvSpPr>
        <p:spPr/>
        <p:txBody>
          <a:bodyPr/>
          <a:lstStyle/>
          <a:p>
            <a:fld id="{7DF5988A-D34F-9B4A-AF6D-C7DB88300524}" type="slidenum">
              <a:rPr lang="en-US" smtClean="0"/>
              <a:t>‹#›</a:t>
            </a:fld>
            <a:endParaRPr lang="en-US"/>
          </a:p>
        </p:txBody>
      </p:sp>
    </p:spTree>
    <p:extLst>
      <p:ext uri="{BB962C8B-B14F-4D97-AF65-F5344CB8AC3E}">
        <p14:creationId xmlns:p14="http://schemas.microsoft.com/office/powerpoint/2010/main" val="154131403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23C323-8B4B-7F4A-AF25-6380356F2C3C}"/>
              </a:ext>
            </a:extLst>
          </p:cNvPr>
          <p:cNvSpPr>
            <a:spLocks noGrp="1"/>
          </p:cNvSpPr>
          <p:nvPr>
            <p:ph type="title"/>
          </p:nvPr>
        </p:nvSpPr>
        <p:spPr/>
        <p:txBody>
          <a:bodyPr/>
          <a:lstStyle/>
          <a:p>
            <a:r>
              <a:rPr lang="en-GB"/>
              <a:t>Click to edit Master title style</a:t>
            </a:r>
            <a:endParaRPr lang="en-US"/>
          </a:p>
        </p:txBody>
      </p:sp>
      <p:sp>
        <p:nvSpPr>
          <p:cNvPr id="3" name="Content Placeholder 2">
            <a:extLst>
              <a:ext uri="{FF2B5EF4-FFF2-40B4-BE49-F238E27FC236}">
                <a16:creationId xmlns:a16="http://schemas.microsoft.com/office/drawing/2014/main" id="{1395DAE0-C233-8547-BA7E-A5EE3A47909B}"/>
              </a:ext>
            </a:extLst>
          </p:cNvPr>
          <p:cNvSpPr>
            <a:spLocks noGrp="1"/>
          </p:cNvSpPr>
          <p:nvPr>
            <p:ph sz="half" idx="1"/>
          </p:nvPr>
        </p:nvSpPr>
        <p:spPr>
          <a:xfrm>
            <a:off x="838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Content Placeholder 3">
            <a:extLst>
              <a:ext uri="{FF2B5EF4-FFF2-40B4-BE49-F238E27FC236}">
                <a16:creationId xmlns:a16="http://schemas.microsoft.com/office/drawing/2014/main" id="{C4824346-C772-6B46-B606-4118A5DEA69F}"/>
              </a:ext>
            </a:extLst>
          </p:cNvPr>
          <p:cNvSpPr>
            <a:spLocks noGrp="1"/>
          </p:cNvSpPr>
          <p:nvPr>
            <p:ph sz="half" idx="2"/>
          </p:nvPr>
        </p:nvSpPr>
        <p:spPr>
          <a:xfrm>
            <a:off x="6172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Date Placeholder 4">
            <a:extLst>
              <a:ext uri="{FF2B5EF4-FFF2-40B4-BE49-F238E27FC236}">
                <a16:creationId xmlns:a16="http://schemas.microsoft.com/office/drawing/2014/main" id="{60482841-B936-524A-8519-78F9E7CC2A58}"/>
              </a:ext>
            </a:extLst>
          </p:cNvPr>
          <p:cNvSpPr>
            <a:spLocks noGrp="1"/>
          </p:cNvSpPr>
          <p:nvPr>
            <p:ph type="dt" sz="half" idx="10"/>
          </p:nvPr>
        </p:nvSpPr>
        <p:spPr/>
        <p:txBody>
          <a:bodyPr/>
          <a:lstStyle/>
          <a:p>
            <a:fld id="{4EADA6EB-8334-0D46-BC93-4013ABCB6F9C}" type="datetimeFigureOut">
              <a:rPr lang="en-US" smtClean="0"/>
              <a:t>4/1/2021</a:t>
            </a:fld>
            <a:endParaRPr lang="en-US"/>
          </a:p>
        </p:txBody>
      </p:sp>
      <p:sp>
        <p:nvSpPr>
          <p:cNvPr id="6" name="Footer Placeholder 5">
            <a:extLst>
              <a:ext uri="{FF2B5EF4-FFF2-40B4-BE49-F238E27FC236}">
                <a16:creationId xmlns:a16="http://schemas.microsoft.com/office/drawing/2014/main" id="{DDEB5B7B-5451-AC4F-8519-2DCF1B5D4B8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C482CF0-E5F3-2749-A304-BB8FB499C563}"/>
              </a:ext>
            </a:extLst>
          </p:cNvPr>
          <p:cNvSpPr>
            <a:spLocks noGrp="1"/>
          </p:cNvSpPr>
          <p:nvPr>
            <p:ph type="sldNum" sz="quarter" idx="12"/>
          </p:nvPr>
        </p:nvSpPr>
        <p:spPr/>
        <p:txBody>
          <a:bodyPr/>
          <a:lstStyle/>
          <a:p>
            <a:fld id="{7DF5988A-D34F-9B4A-AF6D-C7DB88300524}" type="slidenum">
              <a:rPr lang="en-US" smtClean="0"/>
              <a:t>‹#›</a:t>
            </a:fld>
            <a:endParaRPr lang="en-US"/>
          </a:p>
        </p:txBody>
      </p:sp>
    </p:spTree>
    <p:extLst>
      <p:ext uri="{BB962C8B-B14F-4D97-AF65-F5344CB8AC3E}">
        <p14:creationId xmlns:p14="http://schemas.microsoft.com/office/powerpoint/2010/main" val="326786262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248EA7-8E5D-CB48-9EE5-BC66B443CD17}"/>
              </a:ext>
            </a:extLst>
          </p:cNvPr>
          <p:cNvSpPr>
            <a:spLocks noGrp="1"/>
          </p:cNvSpPr>
          <p:nvPr>
            <p:ph type="title"/>
          </p:nvPr>
        </p:nvSpPr>
        <p:spPr>
          <a:xfrm>
            <a:off x="839788" y="365125"/>
            <a:ext cx="10515600" cy="1325563"/>
          </a:xfrm>
        </p:spPr>
        <p:txBody>
          <a:bodyPr/>
          <a:lstStyle/>
          <a:p>
            <a:r>
              <a:rPr lang="en-GB"/>
              <a:t>Click to edit Master title style</a:t>
            </a:r>
            <a:endParaRPr lang="en-US"/>
          </a:p>
        </p:txBody>
      </p:sp>
      <p:sp>
        <p:nvSpPr>
          <p:cNvPr id="3" name="Text Placeholder 2">
            <a:extLst>
              <a:ext uri="{FF2B5EF4-FFF2-40B4-BE49-F238E27FC236}">
                <a16:creationId xmlns:a16="http://schemas.microsoft.com/office/drawing/2014/main" id="{367A76C7-5258-5543-9AD4-B73C6F2A28CB}"/>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a:extLst>
              <a:ext uri="{FF2B5EF4-FFF2-40B4-BE49-F238E27FC236}">
                <a16:creationId xmlns:a16="http://schemas.microsoft.com/office/drawing/2014/main" id="{17447430-907F-2946-92B5-A8B5F66DC23B}"/>
              </a:ext>
            </a:extLst>
          </p:cNvPr>
          <p:cNvSpPr>
            <a:spLocks noGrp="1"/>
          </p:cNvSpPr>
          <p:nvPr>
            <p:ph sz="half" idx="2"/>
          </p:nvPr>
        </p:nvSpPr>
        <p:spPr>
          <a:xfrm>
            <a:off x="839788" y="2505075"/>
            <a:ext cx="5157787"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Text Placeholder 4">
            <a:extLst>
              <a:ext uri="{FF2B5EF4-FFF2-40B4-BE49-F238E27FC236}">
                <a16:creationId xmlns:a16="http://schemas.microsoft.com/office/drawing/2014/main" id="{A777F6CE-A301-BD44-B605-AEDEA1BC306A}"/>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a:extLst>
              <a:ext uri="{FF2B5EF4-FFF2-40B4-BE49-F238E27FC236}">
                <a16:creationId xmlns:a16="http://schemas.microsoft.com/office/drawing/2014/main" id="{E7B144DC-0490-9F43-9BD5-ABCE49CE362F}"/>
              </a:ext>
            </a:extLst>
          </p:cNvPr>
          <p:cNvSpPr>
            <a:spLocks noGrp="1"/>
          </p:cNvSpPr>
          <p:nvPr>
            <p:ph sz="quarter" idx="4"/>
          </p:nvPr>
        </p:nvSpPr>
        <p:spPr>
          <a:xfrm>
            <a:off x="6172200" y="2505075"/>
            <a:ext cx="5183188"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7" name="Date Placeholder 6">
            <a:extLst>
              <a:ext uri="{FF2B5EF4-FFF2-40B4-BE49-F238E27FC236}">
                <a16:creationId xmlns:a16="http://schemas.microsoft.com/office/drawing/2014/main" id="{4CF14706-2B1A-5B42-BDF3-9625EA1E1A58}"/>
              </a:ext>
            </a:extLst>
          </p:cNvPr>
          <p:cNvSpPr>
            <a:spLocks noGrp="1"/>
          </p:cNvSpPr>
          <p:nvPr>
            <p:ph type="dt" sz="half" idx="10"/>
          </p:nvPr>
        </p:nvSpPr>
        <p:spPr/>
        <p:txBody>
          <a:bodyPr/>
          <a:lstStyle/>
          <a:p>
            <a:fld id="{4EADA6EB-8334-0D46-BC93-4013ABCB6F9C}" type="datetimeFigureOut">
              <a:rPr lang="en-US" smtClean="0"/>
              <a:t>4/1/2021</a:t>
            </a:fld>
            <a:endParaRPr lang="en-US"/>
          </a:p>
        </p:txBody>
      </p:sp>
      <p:sp>
        <p:nvSpPr>
          <p:cNvPr id="8" name="Footer Placeholder 7">
            <a:extLst>
              <a:ext uri="{FF2B5EF4-FFF2-40B4-BE49-F238E27FC236}">
                <a16:creationId xmlns:a16="http://schemas.microsoft.com/office/drawing/2014/main" id="{9E8660F8-8CFB-DF4B-A3AC-40971EFEC6F4}"/>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00606477-07CE-C14B-8992-BFB02EC6116F}"/>
              </a:ext>
            </a:extLst>
          </p:cNvPr>
          <p:cNvSpPr>
            <a:spLocks noGrp="1"/>
          </p:cNvSpPr>
          <p:nvPr>
            <p:ph type="sldNum" sz="quarter" idx="12"/>
          </p:nvPr>
        </p:nvSpPr>
        <p:spPr/>
        <p:txBody>
          <a:bodyPr/>
          <a:lstStyle/>
          <a:p>
            <a:fld id="{7DF5988A-D34F-9B4A-AF6D-C7DB88300524}" type="slidenum">
              <a:rPr lang="en-US" smtClean="0"/>
              <a:t>‹#›</a:t>
            </a:fld>
            <a:endParaRPr lang="en-US"/>
          </a:p>
        </p:txBody>
      </p:sp>
    </p:spTree>
    <p:extLst>
      <p:ext uri="{BB962C8B-B14F-4D97-AF65-F5344CB8AC3E}">
        <p14:creationId xmlns:p14="http://schemas.microsoft.com/office/powerpoint/2010/main" val="228231996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6BF22F-4ABB-D841-AD33-1D7813BD7EC3}"/>
              </a:ext>
            </a:extLst>
          </p:cNvPr>
          <p:cNvSpPr>
            <a:spLocks noGrp="1"/>
          </p:cNvSpPr>
          <p:nvPr>
            <p:ph type="title"/>
          </p:nvPr>
        </p:nvSpPr>
        <p:spPr/>
        <p:txBody>
          <a:bodyPr/>
          <a:lstStyle/>
          <a:p>
            <a:r>
              <a:rPr lang="en-GB"/>
              <a:t>Click to edit Master title style</a:t>
            </a:r>
            <a:endParaRPr lang="en-US"/>
          </a:p>
        </p:txBody>
      </p:sp>
      <p:sp>
        <p:nvSpPr>
          <p:cNvPr id="3" name="Date Placeholder 2">
            <a:extLst>
              <a:ext uri="{FF2B5EF4-FFF2-40B4-BE49-F238E27FC236}">
                <a16:creationId xmlns:a16="http://schemas.microsoft.com/office/drawing/2014/main" id="{275097A7-3985-4B4A-8B31-DB485BE7A23C}"/>
              </a:ext>
            </a:extLst>
          </p:cNvPr>
          <p:cNvSpPr>
            <a:spLocks noGrp="1"/>
          </p:cNvSpPr>
          <p:nvPr>
            <p:ph type="dt" sz="half" idx="10"/>
          </p:nvPr>
        </p:nvSpPr>
        <p:spPr/>
        <p:txBody>
          <a:bodyPr/>
          <a:lstStyle/>
          <a:p>
            <a:fld id="{4EADA6EB-8334-0D46-BC93-4013ABCB6F9C}" type="datetimeFigureOut">
              <a:rPr lang="en-US" smtClean="0"/>
              <a:t>4/1/2021</a:t>
            </a:fld>
            <a:endParaRPr lang="en-US"/>
          </a:p>
        </p:txBody>
      </p:sp>
      <p:sp>
        <p:nvSpPr>
          <p:cNvPr id="4" name="Footer Placeholder 3">
            <a:extLst>
              <a:ext uri="{FF2B5EF4-FFF2-40B4-BE49-F238E27FC236}">
                <a16:creationId xmlns:a16="http://schemas.microsoft.com/office/drawing/2014/main" id="{DAE5935E-E46B-864F-A319-3AA4A3EDA7FD}"/>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ADF074F6-3F71-4241-9324-716FDF16B7C0}"/>
              </a:ext>
            </a:extLst>
          </p:cNvPr>
          <p:cNvSpPr>
            <a:spLocks noGrp="1"/>
          </p:cNvSpPr>
          <p:nvPr>
            <p:ph type="sldNum" sz="quarter" idx="12"/>
          </p:nvPr>
        </p:nvSpPr>
        <p:spPr/>
        <p:txBody>
          <a:bodyPr/>
          <a:lstStyle/>
          <a:p>
            <a:fld id="{7DF5988A-D34F-9B4A-AF6D-C7DB88300524}" type="slidenum">
              <a:rPr lang="en-US" smtClean="0"/>
              <a:t>‹#›</a:t>
            </a:fld>
            <a:endParaRPr lang="en-US"/>
          </a:p>
        </p:txBody>
      </p:sp>
    </p:spTree>
    <p:extLst>
      <p:ext uri="{BB962C8B-B14F-4D97-AF65-F5344CB8AC3E}">
        <p14:creationId xmlns:p14="http://schemas.microsoft.com/office/powerpoint/2010/main" val="73208861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FBE7913-0AE6-D04E-8FBD-0E84C69F518F}"/>
              </a:ext>
            </a:extLst>
          </p:cNvPr>
          <p:cNvSpPr>
            <a:spLocks noGrp="1"/>
          </p:cNvSpPr>
          <p:nvPr>
            <p:ph type="dt" sz="half" idx="10"/>
          </p:nvPr>
        </p:nvSpPr>
        <p:spPr/>
        <p:txBody>
          <a:bodyPr/>
          <a:lstStyle/>
          <a:p>
            <a:fld id="{4EADA6EB-8334-0D46-BC93-4013ABCB6F9C}" type="datetimeFigureOut">
              <a:rPr lang="en-US" smtClean="0"/>
              <a:t>4/1/2021</a:t>
            </a:fld>
            <a:endParaRPr lang="en-US"/>
          </a:p>
        </p:txBody>
      </p:sp>
      <p:sp>
        <p:nvSpPr>
          <p:cNvPr id="3" name="Footer Placeholder 2">
            <a:extLst>
              <a:ext uri="{FF2B5EF4-FFF2-40B4-BE49-F238E27FC236}">
                <a16:creationId xmlns:a16="http://schemas.microsoft.com/office/drawing/2014/main" id="{9EBB65F2-A903-F74C-B334-6142D78F921F}"/>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F890F302-D6EF-7E4A-8F08-27080D6A31D0}"/>
              </a:ext>
            </a:extLst>
          </p:cNvPr>
          <p:cNvSpPr>
            <a:spLocks noGrp="1"/>
          </p:cNvSpPr>
          <p:nvPr>
            <p:ph type="sldNum" sz="quarter" idx="12"/>
          </p:nvPr>
        </p:nvSpPr>
        <p:spPr/>
        <p:txBody>
          <a:bodyPr/>
          <a:lstStyle/>
          <a:p>
            <a:fld id="{7DF5988A-D34F-9B4A-AF6D-C7DB88300524}" type="slidenum">
              <a:rPr lang="en-US" smtClean="0"/>
              <a:t>‹#›</a:t>
            </a:fld>
            <a:endParaRPr lang="en-US"/>
          </a:p>
        </p:txBody>
      </p:sp>
    </p:spTree>
    <p:extLst>
      <p:ext uri="{BB962C8B-B14F-4D97-AF65-F5344CB8AC3E}">
        <p14:creationId xmlns:p14="http://schemas.microsoft.com/office/powerpoint/2010/main" val="55344038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6F84EB-9081-8840-A17A-1C441E6AE6E5}"/>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US"/>
          </a:p>
        </p:txBody>
      </p:sp>
      <p:sp>
        <p:nvSpPr>
          <p:cNvPr id="3" name="Content Placeholder 2">
            <a:extLst>
              <a:ext uri="{FF2B5EF4-FFF2-40B4-BE49-F238E27FC236}">
                <a16:creationId xmlns:a16="http://schemas.microsoft.com/office/drawing/2014/main" id="{273E3BBD-DF03-364A-82EB-144B1A921093}"/>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Text Placeholder 3">
            <a:extLst>
              <a:ext uri="{FF2B5EF4-FFF2-40B4-BE49-F238E27FC236}">
                <a16:creationId xmlns:a16="http://schemas.microsoft.com/office/drawing/2014/main" id="{D946CCEE-54C6-0D49-BB4C-AC7743FB75D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E8B8A2DA-7A7E-C34E-AD5E-6DA9DEA2D3C3}"/>
              </a:ext>
            </a:extLst>
          </p:cNvPr>
          <p:cNvSpPr>
            <a:spLocks noGrp="1"/>
          </p:cNvSpPr>
          <p:nvPr>
            <p:ph type="dt" sz="half" idx="10"/>
          </p:nvPr>
        </p:nvSpPr>
        <p:spPr/>
        <p:txBody>
          <a:bodyPr/>
          <a:lstStyle/>
          <a:p>
            <a:fld id="{4EADA6EB-8334-0D46-BC93-4013ABCB6F9C}" type="datetimeFigureOut">
              <a:rPr lang="en-US" smtClean="0"/>
              <a:t>4/1/2021</a:t>
            </a:fld>
            <a:endParaRPr lang="en-US"/>
          </a:p>
        </p:txBody>
      </p:sp>
      <p:sp>
        <p:nvSpPr>
          <p:cNvPr id="6" name="Footer Placeholder 5">
            <a:extLst>
              <a:ext uri="{FF2B5EF4-FFF2-40B4-BE49-F238E27FC236}">
                <a16:creationId xmlns:a16="http://schemas.microsoft.com/office/drawing/2014/main" id="{78212ED3-B27B-4040-B0C1-6D0E28D7B93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BE2F9AB-CEB5-834A-AA56-377D8EF6EC6B}"/>
              </a:ext>
            </a:extLst>
          </p:cNvPr>
          <p:cNvSpPr>
            <a:spLocks noGrp="1"/>
          </p:cNvSpPr>
          <p:nvPr>
            <p:ph type="sldNum" sz="quarter" idx="12"/>
          </p:nvPr>
        </p:nvSpPr>
        <p:spPr/>
        <p:txBody>
          <a:bodyPr/>
          <a:lstStyle/>
          <a:p>
            <a:fld id="{7DF5988A-D34F-9B4A-AF6D-C7DB88300524}" type="slidenum">
              <a:rPr lang="en-US" smtClean="0"/>
              <a:t>‹#›</a:t>
            </a:fld>
            <a:endParaRPr lang="en-US"/>
          </a:p>
        </p:txBody>
      </p:sp>
    </p:spTree>
    <p:extLst>
      <p:ext uri="{BB962C8B-B14F-4D97-AF65-F5344CB8AC3E}">
        <p14:creationId xmlns:p14="http://schemas.microsoft.com/office/powerpoint/2010/main" val="348720246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80CD4F-7533-CA43-B7E8-EE007523235A}"/>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US"/>
          </a:p>
        </p:txBody>
      </p:sp>
      <p:sp>
        <p:nvSpPr>
          <p:cNvPr id="3" name="Picture Placeholder 2">
            <a:extLst>
              <a:ext uri="{FF2B5EF4-FFF2-40B4-BE49-F238E27FC236}">
                <a16:creationId xmlns:a16="http://schemas.microsoft.com/office/drawing/2014/main" id="{22BB038D-5485-3141-A145-8AB7F13AC16D}"/>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6550A864-70B8-B044-9DBE-6E13A211A2C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ED64E7EA-0413-E445-AB23-B1C7342C12D2}"/>
              </a:ext>
            </a:extLst>
          </p:cNvPr>
          <p:cNvSpPr>
            <a:spLocks noGrp="1"/>
          </p:cNvSpPr>
          <p:nvPr>
            <p:ph type="dt" sz="half" idx="10"/>
          </p:nvPr>
        </p:nvSpPr>
        <p:spPr/>
        <p:txBody>
          <a:bodyPr/>
          <a:lstStyle/>
          <a:p>
            <a:fld id="{4EADA6EB-8334-0D46-BC93-4013ABCB6F9C}" type="datetimeFigureOut">
              <a:rPr lang="en-US" smtClean="0"/>
              <a:t>4/1/2021</a:t>
            </a:fld>
            <a:endParaRPr lang="en-US"/>
          </a:p>
        </p:txBody>
      </p:sp>
      <p:sp>
        <p:nvSpPr>
          <p:cNvPr id="6" name="Footer Placeholder 5">
            <a:extLst>
              <a:ext uri="{FF2B5EF4-FFF2-40B4-BE49-F238E27FC236}">
                <a16:creationId xmlns:a16="http://schemas.microsoft.com/office/drawing/2014/main" id="{7E2A079C-F29F-F048-88DB-27DA573E964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70C2509-04FA-F247-801E-2EA8B5B4C7E4}"/>
              </a:ext>
            </a:extLst>
          </p:cNvPr>
          <p:cNvSpPr>
            <a:spLocks noGrp="1"/>
          </p:cNvSpPr>
          <p:nvPr>
            <p:ph type="sldNum" sz="quarter" idx="12"/>
          </p:nvPr>
        </p:nvSpPr>
        <p:spPr/>
        <p:txBody>
          <a:bodyPr/>
          <a:lstStyle/>
          <a:p>
            <a:fld id="{7DF5988A-D34F-9B4A-AF6D-C7DB88300524}" type="slidenum">
              <a:rPr lang="en-US" smtClean="0"/>
              <a:t>‹#›</a:t>
            </a:fld>
            <a:endParaRPr lang="en-US"/>
          </a:p>
        </p:txBody>
      </p:sp>
    </p:spTree>
    <p:extLst>
      <p:ext uri="{BB962C8B-B14F-4D97-AF65-F5344CB8AC3E}">
        <p14:creationId xmlns:p14="http://schemas.microsoft.com/office/powerpoint/2010/main" val="208457835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7BE2E201-F602-3341-983A-2BD5D636BD3D}"/>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GB"/>
              <a:t>Click to edit Master title style</a:t>
            </a:r>
            <a:endParaRPr lang="en-US"/>
          </a:p>
        </p:txBody>
      </p:sp>
      <p:sp>
        <p:nvSpPr>
          <p:cNvPr id="3" name="Text Placeholder 2">
            <a:extLst>
              <a:ext uri="{FF2B5EF4-FFF2-40B4-BE49-F238E27FC236}">
                <a16:creationId xmlns:a16="http://schemas.microsoft.com/office/drawing/2014/main" id="{DA5CEF17-2791-2645-9198-4F8F15ECEBE4}"/>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3C06E0AF-EA03-154F-BF3B-07FC7A9806B5}"/>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EADA6EB-8334-0D46-BC93-4013ABCB6F9C}" type="datetimeFigureOut">
              <a:rPr lang="en-US" smtClean="0"/>
              <a:t>4/1/2021</a:t>
            </a:fld>
            <a:endParaRPr lang="en-US"/>
          </a:p>
        </p:txBody>
      </p:sp>
      <p:sp>
        <p:nvSpPr>
          <p:cNvPr id="5" name="Footer Placeholder 4">
            <a:extLst>
              <a:ext uri="{FF2B5EF4-FFF2-40B4-BE49-F238E27FC236}">
                <a16:creationId xmlns:a16="http://schemas.microsoft.com/office/drawing/2014/main" id="{BA1504D1-3AAD-BD46-A167-BC3907EA185B}"/>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8C0F54A2-FEB1-0C44-8A8B-084754D9DDB1}"/>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DF5988A-D34F-9B4A-AF6D-C7DB88300524}" type="slidenum">
              <a:rPr lang="en-US" smtClean="0"/>
              <a:t>‹#›</a:t>
            </a:fld>
            <a:endParaRPr lang="en-US"/>
          </a:p>
        </p:txBody>
      </p:sp>
    </p:spTree>
    <p:extLst>
      <p:ext uri="{BB962C8B-B14F-4D97-AF65-F5344CB8AC3E}">
        <p14:creationId xmlns:p14="http://schemas.microsoft.com/office/powerpoint/2010/main" val="79022261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xml"/><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5" name="Rectangle 24">
            <a:extLst>
              <a:ext uri="{FF2B5EF4-FFF2-40B4-BE49-F238E27FC236}">
                <a16:creationId xmlns:a16="http://schemas.microsoft.com/office/drawing/2014/main" id="{C1DD1A8A-57D5-4A81-AD04-532B043C56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2">
            <a:extLst>
              <a:ext uri="{FF2B5EF4-FFF2-40B4-BE49-F238E27FC236}">
                <a16:creationId xmlns:a16="http://schemas.microsoft.com/office/drawing/2014/main" id="{043E2CF4-AC27-4847-BD84-D8D259EF34D8}"/>
              </a:ext>
            </a:extLst>
          </p:cNvPr>
          <p:cNvPicPr>
            <a:picLocks noChangeAspect="1"/>
          </p:cNvPicPr>
          <p:nvPr/>
        </p:nvPicPr>
        <p:blipFill rotWithShape="1">
          <a:blip r:embed="rId2"/>
          <a:srcRect r="5333"/>
          <a:stretch/>
        </p:blipFill>
        <p:spPr>
          <a:xfrm>
            <a:off x="-3047" y="10"/>
            <a:ext cx="12191999" cy="6857990"/>
          </a:xfrm>
          <a:prstGeom prst="rect">
            <a:avLst/>
          </a:prstGeom>
        </p:spPr>
      </p:pic>
      <p:sp>
        <p:nvSpPr>
          <p:cNvPr id="27" name="Rectangle 26">
            <a:extLst>
              <a:ext uri="{FF2B5EF4-FFF2-40B4-BE49-F238E27FC236}">
                <a16:creationId xmlns:a16="http://schemas.microsoft.com/office/drawing/2014/main" id="{007891EC-4501-44ED-A8C8-B11B6DB767A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207602"/>
            <a:ext cx="12191999" cy="3162146"/>
          </a:xfrm>
          <a:prstGeom prst="rect">
            <a:avLst/>
          </a:prstGeom>
          <a:gradFill flip="none" rotWithShape="1">
            <a:gsLst>
              <a:gs pos="0">
                <a:srgbClr val="000000">
                  <a:alpha val="0"/>
                </a:srgbClr>
              </a:gs>
              <a:gs pos="25000">
                <a:srgbClr val="000000">
                  <a:alpha val="15000"/>
                </a:srgbClr>
              </a:gs>
              <a:gs pos="75000">
                <a:srgbClr val="000000">
                  <a:alpha val="15000"/>
                </a:srgbClr>
              </a:gs>
              <a:gs pos="50000">
                <a:srgbClr val="000000">
                  <a:alpha val="30000"/>
                </a:srgbClr>
              </a:gs>
              <a:gs pos="100000">
                <a:srgbClr val="000000">
                  <a:alpha val="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3">
            <a:extLst>
              <a:ext uri="{FF2B5EF4-FFF2-40B4-BE49-F238E27FC236}">
                <a16:creationId xmlns:a16="http://schemas.microsoft.com/office/drawing/2014/main" id="{69525315-2AC7-4744-8F04-C00AAF0B5E08}"/>
              </a:ext>
            </a:extLst>
          </p:cNvPr>
          <p:cNvSpPr>
            <a:spLocks noGrp="1"/>
          </p:cNvSpPr>
          <p:nvPr>
            <p:ph type="title"/>
          </p:nvPr>
        </p:nvSpPr>
        <p:spPr>
          <a:xfrm>
            <a:off x="3254644" y="1268111"/>
            <a:ext cx="4277532" cy="2551975"/>
          </a:xfrm>
          <a:effectLst>
            <a:outerShdw blurRad="50800" dist="38100" dir="2700000" algn="tl" rotWithShape="0">
              <a:prstClr val="black">
                <a:alpha val="40000"/>
              </a:prstClr>
            </a:outerShdw>
          </a:effectLst>
        </p:spPr>
        <p:txBody>
          <a:bodyPr vert="horz" lIns="91440" tIns="45720" rIns="91440" bIns="45720" rtlCol="0" anchor="b">
            <a:normAutofit/>
          </a:bodyPr>
          <a:lstStyle/>
          <a:p>
            <a:pPr algn="ctr"/>
            <a:r>
              <a:rPr lang="en-US" sz="5200" b="1" dirty="0">
                <a:solidFill>
                  <a:srgbClr val="002060"/>
                </a:solidFill>
              </a:rPr>
              <a:t>Does virtual learning work for everyone? </a:t>
            </a:r>
          </a:p>
        </p:txBody>
      </p:sp>
    </p:spTree>
    <p:extLst>
      <p:ext uri="{BB962C8B-B14F-4D97-AF65-F5344CB8AC3E}">
        <p14:creationId xmlns:p14="http://schemas.microsoft.com/office/powerpoint/2010/main" val="133707267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0" name="Rectangle 29">
            <a:extLst>
              <a:ext uri="{FF2B5EF4-FFF2-40B4-BE49-F238E27FC236}">
                <a16:creationId xmlns:a16="http://schemas.microsoft.com/office/drawing/2014/main" id="{8FC9BE17-9A7B-462D-AE50-3D877738730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 name="Picture 8">
            <a:extLst>
              <a:ext uri="{FF2B5EF4-FFF2-40B4-BE49-F238E27FC236}">
                <a16:creationId xmlns:a16="http://schemas.microsoft.com/office/drawing/2014/main" id="{17D4C195-FB7B-46C2-A5EE-5F902A9794AE}"/>
              </a:ext>
            </a:extLst>
          </p:cNvPr>
          <p:cNvPicPr>
            <a:picLocks noChangeAspect="1"/>
          </p:cNvPicPr>
          <p:nvPr/>
        </p:nvPicPr>
        <p:blipFill rotWithShape="1">
          <a:blip r:embed="rId2"/>
          <a:srcRect t="40269" r="1" b="1"/>
          <a:stretch/>
        </p:blipFill>
        <p:spPr>
          <a:xfrm>
            <a:off x="3523488" y="10"/>
            <a:ext cx="8668512" cy="6857990"/>
          </a:xfrm>
          <a:prstGeom prst="rect">
            <a:avLst/>
          </a:prstGeom>
        </p:spPr>
      </p:pic>
      <p:sp>
        <p:nvSpPr>
          <p:cNvPr id="32" name="Rectangle 31">
            <a:extLst>
              <a:ext uri="{FF2B5EF4-FFF2-40B4-BE49-F238E27FC236}">
                <a16:creationId xmlns:a16="http://schemas.microsoft.com/office/drawing/2014/main" id="{3EBE8569-6AEC-4B8C-8D53-2DE337CDBA6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 y="0"/>
            <a:ext cx="9756601" cy="6858000"/>
          </a:xfrm>
          <a:prstGeom prst="rect">
            <a:avLst/>
          </a:prstGeom>
          <a:gradFill>
            <a:gsLst>
              <a:gs pos="58000">
                <a:schemeClr val="bg1"/>
              </a:gs>
              <a:gs pos="35000">
                <a:schemeClr val="bg1">
                  <a:alpha val="78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itle 3">
            <a:extLst>
              <a:ext uri="{FF2B5EF4-FFF2-40B4-BE49-F238E27FC236}">
                <a16:creationId xmlns:a16="http://schemas.microsoft.com/office/drawing/2014/main" id="{69525315-2AC7-4744-8F04-C00AAF0B5E08}"/>
              </a:ext>
            </a:extLst>
          </p:cNvPr>
          <p:cNvSpPr>
            <a:spLocks noGrp="1"/>
          </p:cNvSpPr>
          <p:nvPr>
            <p:ph type="title"/>
          </p:nvPr>
        </p:nvSpPr>
        <p:spPr>
          <a:xfrm>
            <a:off x="496123" y="1529150"/>
            <a:ext cx="3438144" cy="642988"/>
          </a:xfrm>
        </p:spPr>
        <p:txBody>
          <a:bodyPr vert="horz" lIns="91440" tIns="45720" rIns="91440" bIns="45720" rtlCol="0" anchor="b">
            <a:normAutofit/>
          </a:bodyPr>
          <a:lstStyle/>
          <a:p>
            <a:r>
              <a:rPr lang="en-US" sz="3600" dirty="0"/>
              <a:t>Story Telling</a:t>
            </a:r>
            <a:endParaRPr lang="en-US" sz="3600" dirty="0">
              <a:cs typeface="Calibri Light"/>
            </a:endParaRPr>
          </a:p>
        </p:txBody>
      </p:sp>
      <p:sp>
        <p:nvSpPr>
          <p:cNvPr id="34" name="Rectangle 33">
            <a:extLst>
              <a:ext uri="{FF2B5EF4-FFF2-40B4-BE49-F238E27FC236}">
                <a16:creationId xmlns:a16="http://schemas.microsoft.com/office/drawing/2014/main" id="{55D4142C-5077-457F-A6AD-3FECFDB396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662559" y="605790"/>
            <a:ext cx="73152" cy="54864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36" name="Rectangle 35">
            <a:extLst>
              <a:ext uri="{FF2B5EF4-FFF2-40B4-BE49-F238E27FC236}">
                <a16:creationId xmlns:a16="http://schemas.microsoft.com/office/drawing/2014/main" id="{7A5F0580-5EE9-419F-96EE-B6529EF6E7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8244" y="2443480"/>
            <a:ext cx="3300984" cy="9144"/>
          </a:xfrm>
          <a:prstGeom prst="rect">
            <a:avLst/>
          </a:prstGeom>
          <a:solidFill>
            <a:srgbClr val="D5D5D5"/>
          </a:solidFill>
          <a:ln w="3175">
            <a:solidFill>
              <a:srgbClr val="D5D5D5"/>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 name="TextBox 2">
            <a:extLst>
              <a:ext uri="{FF2B5EF4-FFF2-40B4-BE49-F238E27FC236}">
                <a16:creationId xmlns:a16="http://schemas.microsoft.com/office/drawing/2014/main" id="{AD5E29C4-5DA2-48AE-B2B9-DD998FC2C9D9}"/>
              </a:ext>
            </a:extLst>
          </p:cNvPr>
          <p:cNvSpPr txBox="1"/>
          <p:nvPr/>
        </p:nvSpPr>
        <p:spPr>
          <a:xfrm>
            <a:off x="590169" y="2647985"/>
            <a:ext cx="4285581" cy="3277327"/>
          </a:xfrm>
          <a:prstGeom prst="rect">
            <a:avLst/>
          </a:prstGeom>
        </p:spPr>
        <p:txBody>
          <a:bodyPr vert="horz" lIns="91440" tIns="45720" rIns="91440" bIns="45720" rtlCol="0" anchor="t">
            <a:normAutofit lnSpcReduction="10000"/>
          </a:bodyPr>
          <a:lstStyle/>
          <a:p>
            <a:pPr indent="-228600" fontAlgn="base">
              <a:lnSpc>
                <a:spcPct val="90000"/>
              </a:lnSpc>
              <a:spcBef>
                <a:spcPct val="0"/>
              </a:spcBef>
              <a:spcAft>
                <a:spcPts val="600"/>
              </a:spcAft>
              <a:buFont typeface="Arial" panose="020B0604020202020204" pitchFamily="34" charset="0"/>
              <a:buChar char="•"/>
            </a:pPr>
            <a:r>
              <a:rPr lang="en-US" altLang="en-US" dirty="0">
                <a:cs typeface="Calibri"/>
              </a:rPr>
              <a:t>A data analyst who works at a university is tasked to perform </a:t>
            </a:r>
            <a:r>
              <a:rPr lang="en-US" altLang="en-US" dirty="0"/>
              <a:t>analysis to review </a:t>
            </a:r>
            <a:r>
              <a:rPr kumimoji="0" lang="en-US" altLang="en-US" b="0" i="0" u="none" strike="noStrike" cap="none" normalizeH="0" baseline="0" dirty="0">
                <a:ln>
                  <a:noFill/>
                </a:ln>
                <a:effectLst/>
              </a:rPr>
              <a:t>students’ performance on Virtual Learning Environment (VLE).</a:t>
            </a:r>
            <a:endParaRPr lang="en-US">
              <a:cs typeface="Calibri"/>
            </a:endParaRPr>
          </a:p>
          <a:p>
            <a:pPr marL="0" marR="0" lvl="0" indent="-228600" fontAlgn="base">
              <a:lnSpc>
                <a:spcPct val="90000"/>
              </a:lnSpc>
              <a:spcBef>
                <a:spcPct val="0"/>
              </a:spcBef>
              <a:spcAft>
                <a:spcPts val="600"/>
              </a:spcAft>
              <a:buClrTx/>
              <a:buSzTx/>
              <a:buFont typeface="Arial" panose="020B0604020202020204" pitchFamily="34" charset="0"/>
              <a:buChar char="•"/>
              <a:tabLst/>
            </a:pPr>
            <a:endParaRPr kumimoji="0" lang="en-US" altLang="en-US" sz="900" b="0" i="0" u="none" strike="noStrike" cap="none" normalizeH="0" baseline="0" dirty="0">
              <a:ln>
                <a:noFill/>
              </a:ln>
              <a:effectLst/>
            </a:endParaRPr>
          </a:p>
          <a:p>
            <a:pPr indent="-228600" fontAlgn="base">
              <a:lnSpc>
                <a:spcPct val="90000"/>
              </a:lnSpc>
              <a:spcBef>
                <a:spcPct val="0"/>
              </a:spcBef>
              <a:spcAft>
                <a:spcPts val="600"/>
              </a:spcAft>
              <a:buFont typeface="Arial" panose="020B0604020202020204" pitchFamily="34" charset="0"/>
              <a:buChar char="•"/>
            </a:pPr>
            <a:r>
              <a:rPr kumimoji="0" lang="en-US" altLang="en-US" b="0" i="0" u="none" strike="noStrike" cap="none" normalizeH="0" baseline="0" dirty="0">
                <a:ln>
                  <a:noFill/>
                </a:ln>
                <a:effectLst/>
              </a:rPr>
              <a:t>Gain insights into how well is the implementation of the </a:t>
            </a:r>
            <a:r>
              <a:rPr lang="en-US" altLang="en-US" dirty="0"/>
              <a:t>virtual learning platform</a:t>
            </a:r>
            <a:r>
              <a:rPr kumimoji="0" lang="en-US" altLang="en-US" b="0" i="0" u="none" strike="noStrike" cap="none" normalizeH="0" baseline="0" dirty="0">
                <a:ln>
                  <a:noFill/>
                </a:ln>
                <a:effectLst/>
              </a:rPr>
              <a:t>.</a:t>
            </a:r>
            <a:endParaRPr lang="en-US" altLang="en-US" b="0" i="0" u="none" strike="noStrike" cap="none" normalizeH="0" baseline="0" dirty="0">
              <a:ln>
                <a:noFill/>
              </a:ln>
              <a:effectLst/>
              <a:cs typeface="Calibri"/>
            </a:endParaRPr>
          </a:p>
          <a:p>
            <a:pPr marL="0" marR="0" lvl="0" indent="-228600" fontAlgn="base">
              <a:lnSpc>
                <a:spcPct val="90000"/>
              </a:lnSpc>
              <a:spcBef>
                <a:spcPct val="0"/>
              </a:spcBef>
              <a:spcAft>
                <a:spcPts val="600"/>
              </a:spcAft>
              <a:buClrTx/>
              <a:buSzTx/>
              <a:buFont typeface="Arial" panose="020B0604020202020204" pitchFamily="34" charset="0"/>
              <a:buChar char="•"/>
              <a:tabLst/>
            </a:pPr>
            <a:endParaRPr kumimoji="0" lang="en-US" altLang="en-US" sz="800" b="0" i="0" u="none" strike="noStrike" cap="none" normalizeH="0" baseline="0" dirty="0">
              <a:ln>
                <a:noFill/>
              </a:ln>
              <a:effectLst/>
            </a:endParaRPr>
          </a:p>
          <a:p>
            <a:pPr indent="-228600" fontAlgn="base">
              <a:lnSpc>
                <a:spcPct val="90000"/>
              </a:lnSpc>
              <a:spcBef>
                <a:spcPct val="0"/>
              </a:spcBef>
              <a:spcAft>
                <a:spcPts val="600"/>
              </a:spcAft>
              <a:buFont typeface="Arial" panose="020B0604020202020204" pitchFamily="34" charset="0"/>
              <a:buChar char="•"/>
            </a:pPr>
            <a:r>
              <a:rPr kumimoji="0" lang="en-US" altLang="en-US" b="0" i="0" u="none" strike="noStrike" cap="none" normalizeH="0" baseline="0" dirty="0">
                <a:ln>
                  <a:noFill/>
                </a:ln>
                <a:effectLst/>
              </a:rPr>
              <a:t>For Management to make business decision whether to offer more online courses and </a:t>
            </a:r>
            <a:r>
              <a:rPr lang="en-US" altLang="en-US" dirty="0"/>
              <a:t>to</a:t>
            </a:r>
            <a:r>
              <a:rPr kumimoji="0" lang="en-US" altLang="en-US" b="0" i="0" u="none" strike="noStrike" cap="none" normalizeH="0" baseline="0" dirty="0">
                <a:ln>
                  <a:noFill/>
                </a:ln>
                <a:effectLst/>
              </a:rPr>
              <a:t> have </a:t>
            </a:r>
            <a:r>
              <a:rPr lang="en-US" altLang="en-US" dirty="0"/>
              <a:t>their </a:t>
            </a:r>
            <a:r>
              <a:rPr kumimoji="0" lang="en-US" altLang="en-US" b="0" i="0" u="none" strike="noStrike" cap="none" normalizeH="0" baseline="0" dirty="0">
                <a:ln>
                  <a:noFill/>
                </a:ln>
                <a:effectLst/>
              </a:rPr>
              <a:t>resources</a:t>
            </a:r>
            <a:r>
              <a:rPr lang="en-US" altLang="en-US" dirty="0"/>
              <a:t> allocated more efficiently. </a:t>
            </a:r>
            <a:endParaRPr lang="en-US" altLang="en-US" b="0" i="0" u="none" strike="noStrike" cap="none" normalizeH="0" baseline="0" dirty="0">
              <a:ln>
                <a:noFill/>
              </a:ln>
              <a:effectLst/>
              <a:cs typeface="Calibri"/>
            </a:endParaRPr>
          </a:p>
          <a:p>
            <a:pPr indent="-228600">
              <a:lnSpc>
                <a:spcPct val="90000"/>
              </a:lnSpc>
              <a:spcAft>
                <a:spcPts val="600"/>
              </a:spcAft>
              <a:buFont typeface="Arial" panose="020B0604020202020204" pitchFamily="34" charset="0"/>
              <a:buChar char="•"/>
            </a:pPr>
            <a:endParaRPr lang="en-US" sz="1700" dirty="0"/>
          </a:p>
        </p:txBody>
      </p:sp>
      <p:sp>
        <p:nvSpPr>
          <p:cNvPr id="2" name="TextBox 1">
            <a:extLst>
              <a:ext uri="{FF2B5EF4-FFF2-40B4-BE49-F238E27FC236}">
                <a16:creationId xmlns:a16="http://schemas.microsoft.com/office/drawing/2014/main" id="{87667693-963C-4915-964B-A73BACD128F9}"/>
              </a:ext>
            </a:extLst>
          </p:cNvPr>
          <p:cNvSpPr txBox="1"/>
          <p:nvPr/>
        </p:nvSpPr>
        <p:spPr>
          <a:xfrm>
            <a:off x="427723" y="6402604"/>
            <a:ext cx="7199137" cy="276999"/>
          </a:xfrm>
          <a:prstGeom prst="rect">
            <a:avLst/>
          </a:prstGeom>
          <a:noFill/>
        </p:spPr>
        <p:txBody>
          <a:bodyPr wrap="square" lIns="91440" tIns="45720" rIns="91440" bIns="45720" rtlCol="0" anchor="t">
            <a:spAutoFit/>
          </a:bodyPr>
          <a:lstStyle/>
          <a:p>
            <a:r>
              <a:rPr lang="en-US" sz="1200" dirty="0"/>
              <a:t>Dataset: </a:t>
            </a:r>
            <a:r>
              <a:rPr lang="en-US" sz="1200" dirty="0">
                <a:ea typeface="+mn-lt"/>
                <a:cs typeface="+mn-lt"/>
              </a:rPr>
              <a:t>https://www.kaggle.com/rocki37/open-university-learning-analytics-dataset</a:t>
            </a:r>
            <a:endParaRPr lang="en-US" sz="1200" dirty="0">
              <a:cs typeface="Calibri"/>
            </a:endParaRPr>
          </a:p>
        </p:txBody>
      </p:sp>
    </p:spTree>
    <p:extLst>
      <p:ext uri="{BB962C8B-B14F-4D97-AF65-F5344CB8AC3E}">
        <p14:creationId xmlns:p14="http://schemas.microsoft.com/office/powerpoint/2010/main" val="152883738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9525315-2AC7-4744-8F04-C00AAF0B5E08}"/>
              </a:ext>
            </a:extLst>
          </p:cNvPr>
          <p:cNvSpPr>
            <a:spLocks noGrp="1"/>
          </p:cNvSpPr>
          <p:nvPr>
            <p:ph type="title"/>
          </p:nvPr>
        </p:nvSpPr>
        <p:spPr>
          <a:xfrm>
            <a:off x="850106" y="764135"/>
            <a:ext cx="10491788" cy="606425"/>
          </a:xfrm>
        </p:spPr>
        <p:txBody>
          <a:bodyPr>
            <a:normAutofit fontScale="90000"/>
          </a:bodyPr>
          <a:lstStyle/>
          <a:p>
            <a:r>
              <a:rPr lang="en-US" sz="4000" dirty="0"/>
              <a:t>Entity Relation Diagram (ERD)</a:t>
            </a:r>
          </a:p>
        </p:txBody>
      </p:sp>
      <p:pic>
        <p:nvPicPr>
          <p:cNvPr id="6" name="Picture 5">
            <a:extLst>
              <a:ext uri="{FF2B5EF4-FFF2-40B4-BE49-F238E27FC236}">
                <a16:creationId xmlns:a16="http://schemas.microsoft.com/office/drawing/2014/main" id="{A279C423-0A33-8746-B7A9-858390DB78A9}"/>
              </a:ext>
            </a:extLst>
          </p:cNvPr>
          <p:cNvPicPr>
            <a:picLocks noChangeAspect="1"/>
          </p:cNvPicPr>
          <p:nvPr/>
        </p:nvPicPr>
        <p:blipFill>
          <a:blip r:embed="rId2"/>
          <a:stretch>
            <a:fillRect/>
          </a:stretch>
        </p:blipFill>
        <p:spPr>
          <a:xfrm>
            <a:off x="639901" y="1554491"/>
            <a:ext cx="8188789" cy="4432701"/>
          </a:xfrm>
          <a:prstGeom prst="rect">
            <a:avLst/>
          </a:prstGeom>
        </p:spPr>
      </p:pic>
      <p:sp>
        <p:nvSpPr>
          <p:cNvPr id="7" name="TextBox 6">
            <a:extLst>
              <a:ext uri="{FF2B5EF4-FFF2-40B4-BE49-F238E27FC236}">
                <a16:creationId xmlns:a16="http://schemas.microsoft.com/office/drawing/2014/main" id="{9B2F0ABE-AD3D-409F-809D-73F76E74E235}"/>
              </a:ext>
            </a:extLst>
          </p:cNvPr>
          <p:cNvSpPr txBox="1"/>
          <p:nvPr/>
        </p:nvSpPr>
        <p:spPr>
          <a:xfrm>
            <a:off x="8864732" y="1431339"/>
            <a:ext cx="2727432" cy="5262979"/>
          </a:xfrm>
          <a:prstGeom prst="rect">
            <a:avLst/>
          </a:prstGeom>
          <a:noFill/>
        </p:spPr>
        <p:txBody>
          <a:bodyPr wrap="square" lIns="91440" tIns="45720" rIns="91440" bIns="45720" rtlCol="0" anchor="t">
            <a:spAutoFit/>
          </a:bodyPr>
          <a:lstStyle/>
          <a:p>
            <a:pPr marL="285750" indent="-285750">
              <a:buFont typeface="Arial"/>
              <a:buChar char="•"/>
            </a:pPr>
            <a:r>
              <a:rPr lang="en-US" sz="1400" dirty="0"/>
              <a:t>The dataset contains data about students' characteristics, registration of courses and their assessment results for 7 available courses. </a:t>
            </a:r>
            <a:endParaRPr lang="en-US"/>
          </a:p>
          <a:p>
            <a:pPr marL="285750" indent="-285750">
              <a:buFont typeface="Arial"/>
              <a:buChar char="•"/>
            </a:pPr>
            <a:endParaRPr lang="en-US" sz="1400" dirty="0">
              <a:cs typeface="Calibri"/>
            </a:endParaRPr>
          </a:p>
          <a:p>
            <a:pPr marL="285750" indent="-285750">
              <a:buFont typeface="Arial"/>
              <a:buChar char="•"/>
            </a:pPr>
            <a:r>
              <a:rPr lang="en-US" sz="1400" dirty="0">
                <a:cs typeface="Calibri"/>
              </a:rPr>
              <a:t>Student has the attributes of ID, gender, region and so on. </a:t>
            </a:r>
          </a:p>
          <a:p>
            <a:pPr marL="285750" indent="-285750">
              <a:buFont typeface="Arial"/>
              <a:buChar char="•"/>
            </a:pPr>
            <a:endParaRPr lang="en-US" sz="1400" dirty="0">
              <a:cs typeface="Calibri"/>
            </a:endParaRPr>
          </a:p>
          <a:p>
            <a:pPr marL="285750" indent="-285750">
              <a:buFont typeface="Arial"/>
              <a:buChar char="•"/>
            </a:pPr>
            <a:r>
              <a:rPr lang="en-US" sz="1400" dirty="0">
                <a:cs typeface="Calibri"/>
              </a:rPr>
              <a:t>A student registers for a course through registration (to cater for Many to many situation). </a:t>
            </a:r>
          </a:p>
          <a:p>
            <a:pPr marL="285750" indent="-285750">
              <a:buFont typeface="Arial"/>
              <a:buChar char="•"/>
            </a:pPr>
            <a:endParaRPr lang="en-US" sz="1400" dirty="0">
              <a:cs typeface="Calibri"/>
            </a:endParaRPr>
          </a:p>
          <a:p>
            <a:pPr marL="285750" indent="-285750">
              <a:buFont typeface="Arial"/>
              <a:buChar char="•"/>
            </a:pPr>
            <a:r>
              <a:rPr lang="en-US" sz="1400" dirty="0">
                <a:cs typeface="Calibri"/>
              </a:rPr>
              <a:t>Course has the element of module code and presentation code. </a:t>
            </a:r>
          </a:p>
          <a:p>
            <a:pPr marL="285750" indent="-285750">
              <a:buFont typeface="Arial"/>
              <a:buChar char="•"/>
            </a:pPr>
            <a:endParaRPr lang="en-US" sz="1400" dirty="0">
              <a:cs typeface="Calibri"/>
            </a:endParaRPr>
          </a:p>
          <a:p>
            <a:pPr marL="285750" indent="-285750">
              <a:buFont typeface="Arial"/>
              <a:buChar char="•"/>
            </a:pPr>
            <a:r>
              <a:rPr lang="en-US" sz="1400" dirty="0">
                <a:cs typeface="Calibri"/>
              </a:rPr>
              <a:t>Assessment associated with the courses has the element of ID info, assessment type, score and etc. </a:t>
            </a:r>
          </a:p>
          <a:p>
            <a:pPr marL="285750" indent="-285750">
              <a:buFont typeface="Arial"/>
              <a:buChar char="•"/>
            </a:pPr>
            <a:endParaRPr lang="en-US" sz="1400" dirty="0">
              <a:cs typeface="Calibri"/>
            </a:endParaRPr>
          </a:p>
          <a:p>
            <a:pPr marL="285750" indent="-285750">
              <a:buFont typeface="Arial"/>
              <a:buChar char="•"/>
            </a:pPr>
            <a:endParaRPr lang="en-US" sz="1400" dirty="0">
              <a:cs typeface="Calibri"/>
            </a:endParaRPr>
          </a:p>
          <a:p>
            <a:endParaRPr lang="en-US" sz="1400" dirty="0">
              <a:cs typeface="Calibri"/>
            </a:endParaRPr>
          </a:p>
        </p:txBody>
      </p:sp>
    </p:spTree>
    <p:extLst>
      <p:ext uri="{BB962C8B-B14F-4D97-AF65-F5344CB8AC3E}">
        <p14:creationId xmlns:p14="http://schemas.microsoft.com/office/powerpoint/2010/main" val="360320996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9525315-2AC7-4744-8F04-C00AAF0B5E08}"/>
              </a:ext>
            </a:extLst>
          </p:cNvPr>
          <p:cNvSpPr>
            <a:spLocks noGrp="1"/>
          </p:cNvSpPr>
          <p:nvPr>
            <p:ph type="title"/>
          </p:nvPr>
        </p:nvSpPr>
        <p:spPr>
          <a:xfrm>
            <a:off x="850106" y="764135"/>
            <a:ext cx="10491788" cy="606425"/>
          </a:xfrm>
        </p:spPr>
        <p:txBody>
          <a:bodyPr>
            <a:normAutofit/>
          </a:bodyPr>
          <a:lstStyle/>
          <a:p>
            <a:r>
              <a:rPr lang="en-US" sz="3600" dirty="0"/>
              <a:t>Data Preparation &amp; Analysis</a:t>
            </a:r>
          </a:p>
        </p:txBody>
      </p:sp>
      <p:sp>
        <p:nvSpPr>
          <p:cNvPr id="3" name="TextBox 2">
            <a:extLst>
              <a:ext uri="{FF2B5EF4-FFF2-40B4-BE49-F238E27FC236}">
                <a16:creationId xmlns:a16="http://schemas.microsoft.com/office/drawing/2014/main" id="{5ACA885B-C3C1-4380-A5C3-A06A421F5FBB}"/>
              </a:ext>
            </a:extLst>
          </p:cNvPr>
          <p:cNvSpPr txBox="1"/>
          <p:nvPr/>
        </p:nvSpPr>
        <p:spPr>
          <a:xfrm>
            <a:off x="421423" y="1711615"/>
            <a:ext cx="2009225" cy="4185761"/>
          </a:xfrm>
          <a:prstGeom prst="rect">
            <a:avLst/>
          </a:prstGeom>
          <a:noFill/>
        </p:spPr>
        <p:txBody>
          <a:bodyPr wrap="square" lIns="91440" tIns="45720" rIns="91440" bIns="45720" rtlCol="0" anchor="t">
            <a:spAutoFit/>
          </a:bodyPr>
          <a:lstStyle/>
          <a:p>
            <a:r>
              <a:rPr lang="en-US" sz="1400" b="1" dirty="0">
                <a:cs typeface="Calibri"/>
              </a:rPr>
              <a:t>Data cleaning and data normalization with SQL:</a:t>
            </a:r>
          </a:p>
          <a:p>
            <a:endParaRPr lang="en-US" sz="1400" dirty="0">
              <a:cs typeface="Calibri"/>
            </a:endParaRPr>
          </a:p>
          <a:p>
            <a:pPr marL="285750" indent="-285750">
              <a:buFont typeface="Arial"/>
              <a:buChar char="•"/>
            </a:pPr>
            <a:r>
              <a:rPr lang="en-US" sz="1400" dirty="0">
                <a:cs typeface="Calibri"/>
              </a:rPr>
              <a:t>Combining necessary tables with Left Join.</a:t>
            </a:r>
          </a:p>
          <a:p>
            <a:pPr marL="285750" indent="-285750">
              <a:buFont typeface="Arial"/>
              <a:buChar char="•"/>
            </a:pPr>
            <a:endParaRPr lang="en-US" sz="1400" dirty="0">
              <a:cs typeface="Calibri"/>
            </a:endParaRPr>
          </a:p>
          <a:p>
            <a:pPr marL="285750" indent="-285750">
              <a:buFont typeface="Arial"/>
              <a:buChar char="•"/>
            </a:pPr>
            <a:r>
              <a:rPr lang="en-US" sz="1400" dirty="0">
                <a:cs typeface="Calibri"/>
              </a:rPr>
              <a:t>To explore the influential variables by grouping and order by different variables (age band, average scores, final outcomes, student counts, module, gender, top 10 region </a:t>
            </a:r>
            <a:r>
              <a:rPr lang="en-US" sz="1400" dirty="0" err="1">
                <a:cs typeface="Calibri"/>
              </a:rPr>
              <a:t>etc</a:t>
            </a:r>
            <a:r>
              <a:rPr lang="en-US" sz="1400" dirty="0">
                <a:cs typeface="Calibri"/>
              </a:rPr>
              <a:t>). </a:t>
            </a:r>
          </a:p>
          <a:p>
            <a:endParaRPr lang="en-US" sz="1400" dirty="0">
              <a:cs typeface="Calibri"/>
            </a:endParaRPr>
          </a:p>
          <a:p>
            <a:endParaRPr lang="en-US" sz="1400" dirty="0">
              <a:cs typeface="Calibri"/>
            </a:endParaRPr>
          </a:p>
          <a:p>
            <a:endParaRPr lang="en-US" sz="1400" dirty="0">
              <a:cs typeface="Calibri"/>
            </a:endParaRPr>
          </a:p>
        </p:txBody>
      </p:sp>
      <p:pic>
        <p:nvPicPr>
          <p:cNvPr id="2" name="Picture 4">
            <a:extLst>
              <a:ext uri="{FF2B5EF4-FFF2-40B4-BE49-F238E27FC236}">
                <a16:creationId xmlns:a16="http://schemas.microsoft.com/office/drawing/2014/main" id="{467F8F21-814D-495A-8964-713F561F52BA}"/>
              </a:ext>
            </a:extLst>
          </p:cNvPr>
          <p:cNvPicPr>
            <a:picLocks noChangeAspect="1"/>
          </p:cNvPicPr>
          <p:nvPr/>
        </p:nvPicPr>
        <p:blipFill>
          <a:blip r:embed="rId3"/>
          <a:stretch>
            <a:fillRect/>
          </a:stretch>
        </p:blipFill>
        <p:spPr>
          <a:xfrm>
            <a:off x="2489029" y="1598358"/>
            <a:ext cx="9332993" cy="4186908"/>
          </a:xfrm>
          <a:prstGeom prst="rect">
            <a:avLst/>
          </a:prstGeom>
        </p:spPr>
      </p:pic>
    </p:spTree>
    <p:extLst>
      <p:ext uri="{BB962C8B-B14F-4D97-AF65-F5344CB8AC3E}">
        <p14:creationId xmlns:p14="http://schemas.microsoft.com/office/powerpoint/2010/main" val="356355351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9525315-2AC7-4744-8F04-C00AAF0B5E08}"/>
              </a:ext>
            </a:extLst>
          </p:cNvPr>
          <p:cNvSpPr>
            <a:spLocks noGrp="1"/>
          </p:cNvSpPr>
          <p:nvPr>
            <p:ph type="title"/>
          </p:nvPr>
        </p:nvSpPr>
        <p:spPr>
          <a:xfrm>
            <a:off x="850106" y="764135"/>
            <a:ext cx="10491788" cy="606425"/>
          </a:xfrm>
        </p:spPr>
        <p:txBody>
          <a:bodyPr>
            <a:normAutofit/>
          </a:bodyPr>
          <a:lstStyle/>
          <a:p>
            <a:r>
              <a:rPr lang="en-US" sz="3600" dirty="0"/>
              <a:t>Interactive Excel Dashboard</a:t>
            </a:r>
          </a:p>
        </p:txBody>
      </p:sp>
      <p:sp>
        <p:nvSpPr>
          <p:cNvPr id="3" name="TextBox 2">
            <a:extLst>
              <a:ext uri="{FF2B5EF4-FFF2-40B4-BE49-F238E27FC236}">
                <a16:creationId xmlns:a16="http://schemas.microsoft.com/office/drawing/2014/main" id="{5ACA885B-C3C1-4380-A5C3-A06A421F5FBB}"/>
              </a:ext>
            </a:extLst>
          </p:cNvPr>
          <p:cNvSpPr txBox="1"/>
          <p:nvPr/>
        </p:nvSpPr>
        <p:spPr>
          <a:xfrm>
            <a:off x="9918117" y="905821"/>
            <a:ext cx="1990640" cy="6340197"/>
          </a:xfrm>
          <a:prstGeom prst="rect">
            <a:avLst/>
          </a:prstGeom>
          <a:noFill/>
        </p:spPr>
        <p:txBody>
          <a:bodyPr wrap="square" lIns="91440" tIns="45720" rIns="91440" bIns="45720" rtlCol="0" anchor="t">
            <a:spAutoFit/>
          </a:bodyPr>
          <a:lstStyle/>
          <a:p>
            <a:r>
              <a:rPr lang="en-US" sz="1400" b="1" dirty="0">
                <a:cs typeface="Calibri"/>
              </a:rPr>
              <a:t>Insights: Influential features determining students' performance largely depends on:</a:t>
            </a:r>
            <a:r>
              <a:rPr lang="en-US" sz="1400" dirty="0">
                <a:cs typeface="Calibri"/>
              </a:rPr>
              <a:t> </a:t>
            </a:r>
            <a:endParaRPr lang="en-US" dirty="0"/>
          </a:p>
          <a:p>
            <a:endParaRPr lang="en-US" sz="1400" dirty="0">
              <a:cs typeface="Calibri"/>
            </a:endParaRPr>
          </a:p>
          <a:p>
            <a:r>
              <a:rPr lang="en-US" sz="1400" dirty="0">
                <a:cs typeface="Calibri"/>
              </a:rPr>
              <a:t>1. The variation of education background- categories 'A level and eq' and 'Lower than A level' contributes the highest count of registered students and highest count of pass/ distinction grades. </a:t>
            </a:r>
            <a:endParaRPr lang="en-US" dirty="0">
              <a:cs typeface="Calibri"/>
            </a:endParaRPr>
          </a:p>
          <a:p>
            <a:endParaRPr lang="en-US" sz="1400" dirty="0">
              <a:cs typeface="Calibri"/>
            </a:endParaRPr>
          </a:p>
          <a:p>
            <a:r>
              <a:rPr lang="en-US" sz="1400" dirty="0">
                <a:cs typeface="Calibri"/>
              </a:rPr>
              <a:t>2. Age group- the distribution is right-skewed, most of the courses are signed up by younger generation, mainly below the age of 35.</a:t>
            </a:r>
            <a:endParaRPr lang="en-US" dirty="0">
              <a:cs typeface="Calibri"/>
            </a:endParaRPr>
          </a:p>
          <a:p>
            <a:endParaRPr lang="en-US" sz="1400" dirty="0">
              <a:cs typeface="Calibri"/>
            </a:endParaRPr>
          </a:p>
          <a:p>
            <a:r>
              <a:rPr lang="en-US" sz="1400" dirty="0">
                <a:cs typeface="Calibri"/>
              </a:rPr>
              <a:t>3. Through filtering we could tell that the most popular courses are module C, D and F.</a:t>
            </a:r>
          </a:p>
          <a:p>
            <a:endParaRPr lang="en-US" sz="1400" dirty="0">
              <a:cs typeface="Calibri"/>
            </a:endParaRPr>
          </a:p>
          <a:p>
            <a:endParaRPr lang="en-US" sz="1400" dirty="0">
              <a:cs typeface="Calibri"/>
            </a:endParaRPr>
          </a:p>
        </p:txBody>
      </p:sp>
      <p:pic>
        <p:nvPicPr>
          <p:cNvPr id="2" name="Picture 4">
            <a:extLst>
              <a:ext uri="{FF2B5EF4-FFF2-40B4-BE49-F238E27FC236}">
                <a16:creationId xmlns:a16="http://schemas.microsoft.com/office/drawing/2014/main" id="{D48A340C-66BB-40D9-89F2-11C0800F5DBB}"/>
              </a:ext>
            </a:extLst>
          </p:cNvPr>
          <p:cNvPicPr>
            <a:picLocks noChangeAspect="1"/>
          </p:cNvPicPr>
          <p:nvPr/>
        </p:nvPicPr>
        <p:blipFill>
          <a:blip r:embed="rId3"/>
          <a:stretch>
            <a:fillRect/>
          </a:stretch>
        </p:blipFill>
        <p:spPr>
          <a:xfrm>
            <a:off x="180278" y="1464800"/>
            <a:ext cx="9666248" cy="4783325"/>
          </a:xfrm>
          <a:prstGeom prst="rect">
            <a:avLst/>
          </a:prstGeom>
        </p:spPr>
      </p:pic>
    </p:spTree>
    <p:extLst>
      <p:ext uri="{BB962C8B-B14F-4D97-AF65-F5344CB8AC3E}">
        <p14:creationId xmlns:p14="http://schemas.microsoft.com/office/powerpoint/2010/main" val="319463864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53" name="Rectangle 52">
            <a:extLst>
              <a:ext uri="{FF2B5EF4-FFF2-40B4-BE49-F238E27FC236}">
                <a16:creationId xmlns:a16="http://schemas.microsoft.com/office/drawing/2014/main" id="{8FC9BE17-9A7B-462D-AE50-3D877738730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a:extLst>
              <a:ext uri="{FF2B5EF4-FFF2-40B4-BE49-F238E27FC236}">
                <a16:creationId xmlns:a16="http://schemas.microsoft.com/office/drawing/2014/main" id="{F582363B-549A-7843-9FFF-E2DCB3411272}"/>
              </a:ext>
            </a:extLst>
          </p:cNvPr>
          <p:cNvPicPr>
            <a:picLocks noChangeAspect="1"/>
          </p:cNvPicPr>
          <p:nvPr/>
        </p:nvPicPr>
        <p:blipFill rotWithShape="1">
          <a:blip r:embed="rId2"/>
          <a:srcRect t="9919" r="9089" b="3945"/>
          <a:stretch/>
        </p:blipFill>
        <p:spPr>
          <a:xfrm>
            <a:off x="3523488" y="10"/>
            <a:ext cx="8668512" cy="6857990"/>
          </a:xfrm>
          <a:prstGeom prst="rect">
            <a:avLst/>
          </a:prstGeom>
        </p:spPr>
      </p:pic>
      <p:sp>
        <p:nvSpPr>
          <p:cNvPr id="55" name="Rectangle 54">
            <a:extLst>
              <a:ext uri="{FF2B5EF4-FFF2-40B4-BE49-F238E27FC236}">
                <a16:creationId xmlns:a16="http://schemas.microsoft.com/office/drawing/2014/main" id="{3EBE8569-6AEC-4B8C-8D53-2DE337CDBA6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 y="0"/>
            <a:ext cx="9756601" cy="6858000"/>
          </a:xfrm>
          <a:prstGeom prst="rect">
            <a:avLst/>
          </a:prstGeom>
          <a:gradFill>
            <a:gsLst>
              <a:gs pos="58000">
                <a:schemeClr val="bg1"/>
              </a:gs>
              <a:gs pos="35000">
                <a:schemeClr val="bg1">
                  <a:alpha val="78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itle 3">
            <a:extLst>
              <a:ext uri="{FF2B5EF4-FFF2-40B4-BE49-F238E27FC236}">
                <a16:creationId xmlns:a16="http://schemas.microsoft.com/office/drawing/2014/main" id="{69525315-2AC7-4744-8F04-C00AAF0B5E08}"/>
              </a:ext>
            </a:extLst>
          </p:cNvPr>
          <p:cNvSpPr>
            <a:spLocks noGrp="1"/>
          </p:cNvSpPr>
          <p:nvPr>
            <p:ph type="title"/>
          </p:nvPr>
        </p:nvSpPr>
        <p:spPr>
          <a:xfrm>
            <a:off x="609218" y="1161288"/>
            <a:ext cx="3711379" cy="1124712"/>
          </a:xfrm>
        </p:spPr>
        <p:txBody>
          <a:bodyPr vert="horz" lIns="91440" tIns="45720" rIns="91440" bIns="45720" rtlCol="0" anchor="b">
            <a:normAutofit/>
          </a:bodyPr>
          <a:lstStyle/>
          <a:p>
            <a:r>
              <a:rPr lang="en-US" sz="3600" dirty="0"/>
              <a:t>Recommendations</a:t>
            </a:r>
          </a:p>
        </p:txBody>
      </p:sp>
      <p:sp>
        <p:nvSpPr>
          <p:cNvPr id="57" name="Rectangle 56">
            <a:extLst>
              <a:ext uri="{FF2B5EF4-FFF2-40B4-BE49-F238E27FC236}">
                <a16:creationId xmlns:a16="http://schemas.microsoft.com/office/drawing/2014/main" id="{55D4142C-5077-457F-A6AD-3FECFDB396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662559" y="605790"/>
            <a:ext cx="73152" cy="54864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59" name="Rectangle 58">
            <a:extLst>
              <a:ext uri="{FF2B5EF4-FFF2-40B4-BE49-F238E27FC236}">
                <a16:creationId xmlns:a16="http://schemas.microsoft.com/office/drawing/2014/main" id="{7A5F0580-5EE9-419F-96EE-B6529EF6E7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8244" y="2443480"/>
            <a:ext cx="3300984" cy="9144"/>
          </a:xfrm>
          <a:prstGeom prst="rect">
            <a:avLst/>
          </a:prstGeom>
          <a:solidFill>
            <a:srgbClr val="D5D5D5"/>
          </a:solidFill>
          <a:ln w="3175">
            <a:solidFill>
              <a:srgbClr val="D5D5D5"/>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extBox 1">
            <a:extLst>
              <a:ext uri="{FF2B5EF4-FFF2-40B4-BE49-F238E27FC236}">
                <a16:creationId xmlns:a16="http://schemas.microsoft.com/office/drawing/2014/main" id="{542DDD57-0DCE-174D-99BD-081EB25900A0}"/>
              </a:ext>
            </a:extLst>
          </p:cNvPr>
          <p:cNvSpPr txBox="1"/>
          <p:nvPr/>
        </p:nvSpPr>
        <p:spPr>
          <a:xfrm>
            <a:off x="647318" y="2718054"/>
            <a:ext cx="5802875" cy="3424312"/>
          </a:xfrm>
          <a:prstGeom prst="rect">
            <a:avLst/>
          </a:prstGeom>
        </p:spPr>
        <p:txBody>
          <a:bodyPr vert="horz" lIns="91440" tIns="45720" rIns="91440" bIns="45720" rtlCol="0" anchor="t">
            <a:noAutofit/>
          </a:bodyPr>
          <a:lstStyle/>
          <a:p>
            <a:pPr>
              <a:lnSpc>
                <a:spcPct val="90000"/>
              </a:lnSpc>
              <a:spcAft>
                <a:spcPts val="600"/>
              </a:spcAft>
            </a:pPr>
            <a:r>
              <a:rPr lang="en-US" dirty="0">
                <a:cs typeface="Calibri"/>
              </a:rPr>
              <a:t>With the increasing trend of number of students registered over the years, it seems reasonable to strategically offer more related courses targeting the specific audience: </a:t>
            </a:r>
            <a:endParaRPr lang="en-US" dirty="0"/>
          </a:p>
          <a:p>
            <a:pPr marL="342900" indent="-342900">
              <a:lnSpc>
                <a:spcPct val="90000"/>
              </a:lnSpc>
              <a:spcAft>
                <a:spcPts val="600"/>
              </a:spcAft>
              <a:buAutoNum type="arabicPeriod"/>
            </a:pPr>
            <a:r>
              <a:rPr lang="en-US" dirty="0">
                <a:ea typeface="Times New Roman" panose="02020603050405020304" pitchFamily="18" charset="0"/>
                <a:cs typeface="Calibri"/>
              </a:rPr>
              <a:t>T</a:t>
            </a:r>
            <a:r>
              <a:rPr lang="en-US" altLang="en-US" dirty="0">
                <a:solidFill>
                  <a:srgbClr val="000000"/>
                </a:solidFill>
                <a:ea typeface="Times New Roman" panose="02020603050405020304" pitchFamily="18" charset="0"/>
                <a:cs typeface="Arial"/>
              </a:rPr>
              <a:t>he</a:t>
            </a:r>
            <a:r>
              <a:rPr kumimoji="0" lang="en-US" altLang="en-US" b="0" i="0" u="none" strike="noStrike" cap="none" normalizeH="0" baseline="0" dirty="0">
                <a:ln>
                  <a:noFill/>
                </a:ln>
                <a:solidFill>
                  <a:srgbClr val="000000"/>
                </a:solidFill>
                <a:effectLst/>
                <a:ea typeface="Times New Roman" panose="02020603050405020304" pitchFamily="18" charset="0"/>
                <a:cs typeface="Arial"/>
              </a:rPr>
              <a:t> younger generations, specifically the group with education background of</a:t>
            </a:r>
            <a:r>
              <a:rPr lang="en-US" altLang="en-US" dirty="0">
                <a:solidFill>
                  <a:srgbClr val="000000"/>
                </a:solidFill>
                <a:ea typeface="Times New Roman" panose="02020603050405020304" pitchFamily="18" charset="0"/>
                <a:cs typeface="Arial"/>
              </a:rPr>
              <a:t> </a:t>
            </a:r>
            <a:r>
              <a:rPr kumimoji="0" lang="en-US" altLang="en-US" b="0" i="0" u="none" strike="noStrike" cap="none" normalizeH="0" baseline="0" dirty="0">
                <a:ln>
                  <a:noFill/>
                </a:ln>
                <a:solidFill>
                  <a:srgbClr val="000000"/>
                </a:solidFill>
                <a:effectLst/>
                <a:ea typeface="Times New Roman" panose="02020603050405020304" pitchFamily="18" charset="0"/>
                <a:cs typeface="Arial"/>
              </a:rPr>
              <a:t> </a:t>
            </a:r>
            <a:r>
              <a:rPr kumimoji="0" lang="en-US" altLang="en-US" b="0" i="0" u="none" strike="noStrike" cap="none" normalizeH="0" baseline="0" dirty="0">
                <a:ln>
                  <a:noFill/>
                </a:ln>
                <a:solidFill>
                  <a:srgbClr val="000000"/>
                </a:solidFill>
                <a:effectLst/>
                <a:ea typeface="DengXian"/>
                <a:cs typeface="Arial"/>
              </a:rPr>
              <a:t>A level and </a:t>
            </a:r>
            <a:r>
              <a:rPr lang="en-US" altLang="en-US" dirty="0">
                <a:solidFill>
                  <a:srgbClr val="000000"/>
                </a:solidFill>
                <a:ea typeface="DengXian"/>
                <a:cs typeface="Arial"/>
              </a:rPr>
              <a:t>below. </a:t>
            </a:r>
            <a:endParaRPr lang="en-US" dirty="0">
              <a:cs typeface="Calibri" panose="020F0502020204030204"/>
            </a:endParaRPr>
          </a:p>
          <a:p>
            <a:pPr marL="342900" indent="-342900">
              <a:lnSpc>
                <a:spcPct val="90000"/>
              </a:lnSpc>
              <a:spcAft>
                <a:spcPts val="600"/>
              </a:spcAft>
              <a:buAutoNum type="arabicPeriod"/>
            </a:pPr>
            <a:r>
              <a:rPr lang="en-US" altLang="en-US" dirty="0">
                <a:solidFill>
                  <a:srgbClr val="000000"/>
                </a:solidFill>
                <a:ea typeface="DengXian"/>
                <a:cs typeface="Arial"/>
              </a:rPr>
              <a:t>Alternatively courses similar to module C, D and F could be increased to cater for wider population. </a:t>
            </a:r>
            <a:endParaRPr lang="en-US" altLang="en-US" b="0" i="0" u="none" strike="noStrike" cap="none" normalizeH="0" baseline="0" dirty="0">
              <a:ln>
                <a:noFill/>
              </a:ln>
              <a:solidFill>
                <a:srgbClr val="000000"/>
              </a:solidFill>
              <a:effectLst/>
              <a:ea typeface="DengXian" panose="02010600030101010101" pitchFamily="2" charset="-122"/>
              <a:cs typeface="Arial" panose="020B0604020202020204" pitchFamily="34" charset="0"/>
            </a:endParaRPr>
          </a:p>
          <a:p>
            <a:pPr>
              <a:lnSpc>
                <a:spcPct val="90000"/>
              </a:lnSpc>
              <a:spcAft>
                <a:spcPts val="600"/>
              </a:spcAft>
            </a:pPr>
            <a:endParaRPr lang="en-US" altLang="en-US" dirty="0">
              <a:ea typeface="DengXian" panose="02010600030101010101" pitchFamily="2" charset="-122"/>
              <a:cs typeface="Arial" panose="020B0604020202020204" pitchFamily="34" charset="0"/>
            </a:endParaRPr>
          </a:p>
          <a:p>
            <a:pPr>
              <a:lnSpc>
                <a:spcPct val="90000"/>
              </a:lnSpc>
              <a:spcAft>
                <a:spcPts val="600"/>
              </a:spcAft>
            </a:pPr>
            <a:r>
              <a:rPr lang="en-US" dirty="0"/>
              <a:t>In conclusion it would be feasible to promote more online courses so as to improve students’ digital competence and adaptability (also in line with government initiative of digitalization), and to promote an effective and independent learning environment. </a:t>
            </a:r>
          </a:p>
        </p:txBody>
      </p:sp>
    </p:spTree>
    <p:extLst>
      <p:ext uri="{BB962C8B-B14F-4D97-AF65-F5344CB8AC3E}">
        <p14:creationId xmlns:p14="http://schemas.microsoft.com/office/powerpoint/2010/main" val="142647919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71B2258F-86CA-4D4D-8270-BC05FCDEBFB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7999"/>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2">
            <a:extLst>
              <a:ext uri="{FF2B5EF4-FFF2-40B4-BE49-F238E27FC236}">
                <a16:creationId xmlns:a16="http://schemas.microsoft.com/office/drawing/2014/main" id="{B1DF87FE-226A-654B-8E7C-3645E0362E53}"/>
              </a:ext>
            </a:extLst>
          </p:cNvPr>
          <p:cNvPicPr>
            <a:picLocks noChangeAspect="1"/>
          </p:cNvPicPr>
          <p:nvPr/>
        </p:nvPicPr>
        <p:blipFill rotWithShape="1">
          <a:blip r:embed="rId2">
            <a:alphaModFix amt="50000"/>
          </a:blip>
          <a:srcRect/>
          <a:stretch/>
        </p:blipFill>
        <p:spPr>
          <a:xfrm>
            <a:off x="0" y="-1"/>
            <a:ext cx="12191980" cy="6857999"/>
          </a:xfrm>
          <a:prstGeom prst="rect">
            <a:avLst/>
          </a:prstGeom>
        </p:spPr>
      </p:pic>
      <p:sp>
        <p:nvSpPr>
          <p:cNvPr id="4" name="Title 3">
            <a:extLst>
              <a:ext uri="{FF2B5EF4-FFF2-40B4-BE49-F238E27FC236}">
                <a16:creationId xmlns:a16="http://schemas.microsoft.com/office/drawing/2014/main" id="{69525315-2AC7-4744-8F04-C00AAF0B5E08}"/>
              </a:ext>
            </a:extLst>
          </p:cNvPr>
          <p:cNvSpPr>
            <a:spLocks noGrp="1"/>
          </p:cNvSpPr>
          <p:nvPr>
            <p:ph type="title"/>
          </p:nvPr>
        </p:nvSpPr>
        <p:spPr>
          <a:xfrm>
            <a:off x="2174929" y="1137861"/>
            <a:ext cx="9144000" cy="1481353"/>
          </a:xfrm>
        </p:spPr>
        <p:txBody>
          <a:bodyPr vert="horz" lIns="91440" tIns="45720" rIns="91440" bIns="45720" rtlCol="0" anchor="b">
            <a:normAutofit/>
          </a:bodyPr>
          <a:lstStyle/>
          <a:p>
            <a:pPr algn="ctr"/>
            <a:r>
              <a:rPr lang="en-US" sz="6000" b="1" dirty="0">
                <a:solidFill>
                  <a:srgbClr val="FFFFFF"/>
                </a:solidFill>
              </a:rPr>
              <a:t>Thank you! </a:t>
            </a:r>
          </a:p>
        </p:txBody>
      </p:sp>
    </p:spTree>
    <p:extLst>
      <p:ext uri="{BB962C8B-B14F-4D97-AF65-F5344CB8AC3E}">
        <p14:creationId xmlns:p14="http://schemas.microsoft.com/office/powerpoint/2010/main" val="2215723777"/>
      </p:ext>
    </p:extLst>
  </p:cSld>
  <p:clrMapOvr>
    <a:overrideClrMapping bg1="dk1" tx1="lt1" bg2="dk2" tx2="lt2" accent1="accent1" accent2="accent2" accent3="accent3" accent4="accent4" accent5="accent5" accent6="accent6" hlink="hlink" folHlink="folHlink"/>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593</TotalTime>
  <Words>140</Words>
  <Application>Microsoft Office PowerPoint</Application>
  <PresentationFormat>Widescreen</PresentationFormat>
  <Paragraphs>17</Paragraphs>
  <Slides>7</Slides>
  <Notes>2</Notes>
  <HiddenSlides>0</HiddenSlides>
  <MMClips>0</MMClips>
  <ScaleCrop>false</ScaleCrop>
  <HeadingPairs>
    <vt:vector size="4" baseType="variant">
      <vt:variant>
        <vt:lpstr>Theme</vt:lpstr>
      </vt:variant>
      <vt:variant>
        <vt:i4>1</vt:i4>
      </vt:variant>
      <vt:variant>
        <vt:lpstr>Slide Titles</vt:lpstr>
      </vt:variant>
      <vt:variant>
        <vt:i4>7</vt:i4>
      </vt:variant>
    </vt:vector>
  </HeadingPairs>
  <TitlesOfParts>
    <vt:vector size="8" baseType="lpstr">
      <vt:lpstr>Office Theme</vt:lpstr>
      <vt:lpstr>Does virtual learning work for everyone? </vt:lpstr>
      <vt:lpstr>Story Telling</vt:lpstr>
      <vt:lpstr>Entity Relation Diagram (ERD)</vt:lpstr>
      <vt:lpstr>Data Preparation &amp; Analysis</vt:lpstr>
      <vt:lpstr>Interactive Excel Dashboard</vt:lpstr>
      <vt:lpstr>Recommendations</vt:lpstr>
      <vt:lpstr>Thank you!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Does virtual learning work for everyone? </dc:title>
  <dc:creator>Candice Tan</dc:creator>
  <cp:lastModifiedBy>Candice Tan</cp:lastModifiedBy>
  <cp:revision>245</cp:revision>
  <dcterms:created xsi:type="dcterms:W3CDTF">2020-11-29T15:48:36Z</dcterms:created>
  <dcterms:modified xsi:type="dcterms:W3CDTF">2021-04-01T10:25:24Z</dcterms:modified>
</cp:coreProperties>
</file>

<file path=docProps/thumbnail.jpeg>
</file>